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8D154-3802-4063-BA2B-5B5E8774609D}" type="datetimeFigureOut">
              <a:rPr lang="en-US"/>
              <a:pPr>
                <a:defRPr/>
              </a:pPr>
              <a:t>11/15/2009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50879-BC59-4D98-943F-01CD9F943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B1FC3-7FD9-424E-82D4-BDD0829E4DAB}" type="datetimeFigureOut">
              <a:rPr lang="en-US"/>
              <a:pPr>
                <a:defRPr/>
              </a:pPr>
              <a:t>11/15/2009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3FDF3-2C13-4A1F-92D7-780CDE0D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2601F-4BEF-48E2-83D8-AD343A4405EA}" type="datetimeFigureOut">
              <a:rPr lang="en-US"/>
              <a:pPr>
                <a:defRPr/>
              </a:pPr>
              <a:t>11/15/2009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E1774-E087-4E2D-AE0B-CAEEDCEEC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8507C-49C1-48A3-848C-EABD3B0C0460}" type="datetimeFigureOut">
              <a:rPr lang="en-US"/>
              <a:pPr>
                <a:defRPr/>
              </a:pPr>
              <a:t>11/15/2009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747D4-9CAC-456F-89F8-F4888F62C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B810A-C630-46C0-B1C7-054D6085A54E}" type="datetimeFigureOut">
              <a:rPr lang="en-US"/>
              <a:pPr>
                <a:defRPr/>
              </a:pPr>
              <a:t>11/15/2009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23FEB-48D2-44F4-A7A7-F5D530986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AC054-4FB6-41F1-ADE1-287CA02D9281}" type="datetimeFigureOut">
              <a:rPr lang="en-US"/>
              <a:pPr>
                <a:defRPr/>
              </a:pPr>
              <a:t>11/15/2009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096BD-0DC1-4621-B6C4-56BB3D036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8FA4D-9C11-4B02-91F6-1FD70BEEF0DA}" type="datetimeFigureOut">
              <a:rPr lang="en-US"/>
              <a:pPr>
                <a:defRPr/>
              </a:pPr>
              <a:t>11/15/2009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7C041-688E-4625-886A-5A99DD688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B1660-6D14-40BF-94B9-62C20F7DC549}" type="datetimeFigureOut">
              <a:rPr lang="en-US"/>
              <a:pPr>
                <a:defRPr/>
              </a:pPr>
              <a:t>11/15/2009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466B4-0F42-40A3-808C-5C4977F26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3EB86-0428-43CE-A871-5C468E19E4D7}" type="datetimeFigureOut">
              <a:rPr lang="en-US"/>
              <a:pPr>
                <a:defRPr/>
              </a:pPr>
              <a:t>11/15/2009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E3085-CD92-4EC8-9966-B11ED3F0E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70B3B-B1A3-4515-9AAD-2438FB8EC4F2}" type="datetimeFigureOut">
              <a:rPr lang="en-US"/>
              <a:pPr>
                <a:defRPr/>
              </a:pPr>
              <a:t>11/15/2009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86AE2-DDB6-4928-81CC-979A51589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42917-F50D-4AA1-9212-79CCA2BA0232}" type="datetimeFigureOut">
              <a:rPr lang="en-US"/>
              <a:pPr>
                <a:defRPr/>
              </a:pPr>
              <a:t>11/15/2009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4668D-A06E-41F7-A62A-CB2D0737CD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E6236C-037A-4273-A267-2805871C531A}" type="datetimeFigureOut">
              <a:rPr lang="en-US"/>
              <a:pPr>
                <a:defRPr/>
              </a:pPr>
              <a:t>11/15/2009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22950D-6DA7-42A0-BA94-8697B1EDE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c.gc.ca/english/department/media/multimedia/video/becoming_canadian/integration/integration.asp" TargetMode="External"/><Relationship Id="rId7" Type="http://schemas.openxmlformats.org/officeDocument/2006/relationships/hyperlink" Target="http://www.cic.gc.ca/english/department/media/multimedia/video/making_a_difference/making.asp" TargetMode="External"/><Relationship Id="rId2" Type="http://schemas.openxmlformats.org/officeDocument/2006/relationships/hyperlink" Target="http://www.cic.gc.ca/english/department/media/multimedia/video/becoming_canadian/citizenship/citizenship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ic.gc.ca/english/department/media/multimedia/video/speech/2009-03-18.asp" TargetMode="External"/><Relationship Id="rId5" Type="http://schemas.openxmlformats.org/officeDocument/2006/relationships/hyperlink" Target="http://www.cic.gc.ca/english/department/media/multimedia/video/becoming_canadian/students/students.asp" TargetMode="External"/><Relationship Id="rId4" Type="http://schemas.openxmlformats.org/officeDocument/2006/relationships/hyperlink" Target="http://www.cic.gc.ca/english/department/media/multimedia/video/becoming_canadian/refugee/refugee.as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c.gc.ca/english/department/media/multimedia/video/home_native_land/Goncalves/Goncalves.asp" TargetMode="External"/><Relationship Id="rId2" Type="http://schemas.openxmlformats.org/officeDocument/2006/relationships/hyperlink" Target="http://www.cic.gc.ca/english/department/media/multimedia/video/home_native_land/chae/chae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ic.gc.ca/english/department/media/multimedia/video/home_native_land/Noorani/Noorani.asp" TargetMode="External"/><Relationship Id="rId4" Type="http://schemas.openxmlformats.org/officeDocument/2006/relationships/hyperlink" Target="http://www.cic.gc.ca/english/department/media/multimedia/video/home_native_land/Lam/Lam.as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sz3HO_xnQo&amp;feature=related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c.gc.ca/english/immigrate/skilled/assess/index.as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ausHoTooPQ&amp;NR=1" TargetMode="External"/><Relationship Id="rId2" Type="http://schemas.openxmlformats.org/officeDocument/2006/relationships/hyperlink" Target="http://www.youtube.com/watch?v=Yo4ViKqT7C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PJx3FZriQxI&amp;feature=relat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128481">
            <a:off x="1993900" y="4979988"/>
            <a:ext cx="3267075" cy="1570037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Can </a:t>
            </a:r>
            <a:r>
              <a:rPr lang="en-US" sz="3200" dirty="0">
                <a:solidFill>
                  <a:srgbClr val="FFFF00"/>
                </a:solidFill>
                <a:latin typeface="+mn-lt"/>
                <a:cs typeface="+mn-cs"/>
              </a:rPr>
              <a:t>just anyone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become a </a:t>
            </a:r>
            <a:r>
              <a:rPr lang="en-US" sz="3200" dirty="0">
                <a:solidFill>
                  <a:srgbClr val="C00000"/>
                </a:solidFill>
                <a:latin typeface="+mn-lt"/>
                <a:cs typeface="+mn-cs"/>
              </a:rPr>
              <a:t>Canadian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 Citizen?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3314" name="Picture 4" descr="http://www.virtualmuseum.ca/Exhibitions/Pier21/images/index_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14950" y="4533900"/>
            <a:ext cx="382905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2" descr="http://www.stepbystepimmigrationcanada.com/canadian-immigration-fa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5623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Why</a:t>
            </a:r>
            <a:r>
              <a:rPr lang="en-US" smtClean="0"/>
              <a:t> Come to </a:t>
            </a:r>
            <a:r>
              <a:rPr lang="en-US" smtClean="0">
                <a:solidFill>
                  <a:srgbClr val="C00000"/>
                </a:solidFill>
              </a:rPr>
              <a:t>Canada</a:t>
            </a:r>
            <a:r>
              <a:rPr lang="en-US" smtClean="0"/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 rot="20310084">
            <a:off x="-12700" y="3503613"/>
            <a:ext cx="6019800" cy="10779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FF00"/>
                </a:solidFill>
                <a:latin typeface="+mn-lt"/>
                <a:cs typeface="+mn-cs"/>
              </a:rPr>
              <a:t>What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 does someone have to do to be allowed into </a:t>
            </a:r>
            <a:r>
              <a:rPr lang="en-US" sz="3200" dirty="0">
                <a:solidFill>
                  <a:srgbClr val="C00000"/>
                </a:solidFill>
                <a:latin typeface="+mn-lt"/>
                <a:cs typeface="+mn-cs"/>
              </a:rPr>
              <a:t>Canada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?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084851">
            <a:off x="3390900" y="2041525"/>
            <a:ext cx="6400800" cy="768350"/>
          </a:xfrm>
          <a:solidFill>
            <a:schemeClr val="accent3">
              <a:lumMod val="75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Why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is </a:t>
            </a:r>
            <a:r>
              <a:rPr lang="en-US" dirty="0" smtClean="0">
                <a:solidFill>
                  <a:srgbClr val="C00000"/>
                </a:solidFill>
              </a:rPr>
              <a:t>Canada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appealing?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Becoming Canadian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CA" sz="2800" smtClean="0"/>
              <a:t>Becoming Canadian is not an easy process, there are many variables involved</a:t>
            </a:r>
          </a:p>
          <a:p>
            <a:pPr>
              <a:lnSpc>
                <a:spcPct val="90000"/>
              </a:lnSpc>
            </a:pPr>
            <a:r>
              <a:rPr lang="en-CA" sz="2800" smtClean="0"/>
              <a:t>Watch these videos to get a background about Canada’s immigration process</a:t>
            </a:r>
          </a:p>
          <a:p>
            <a:pPr>
              <a:lnSpc>
                <a:spcPct val="90000"/>
              </a:lnSpc>
            </a:pPr>
            <a:r>
              <a:rPr lang="en-CA" sz="1400" smtClean="0">
                <a:hlinkClick r:id="rId2"/>
              </a:rPr>
              <a:t>http://www.cic.gc.ca/english/department/media/multimedia/video/becoming_canadian/citizenship/citizenship.asp</a:t>
            </a:r>
            <a:endParaRPr lang="en-CA" sz="1400" smtClean="0"/>
          </a:p>
          <a:p>
            <a:pPr>
              <a:lnSpc>
                <a:spcPct val="90000"/>
              </a:lnSpc>
            </a:pPr>
            <a:r>
              <a:rPr lang="en-CA" sz="1400" smtClean="0">
                <a:hlinkClick r:id="rId3"/>
              </a:rPr>
              <a:t>http://www.cic.gc.ca/english/department/media/multimedia/video/becoming_canadian/integration/integration.asp</a:t>
            </a:r>
            <a:endParaRPr lang="en-CA" sz="1400" smtClean="0"/>
          </a:p>
          <a:p>
            <a:pPr>
              <a:lnSpc>
                <a:spcPct val="90000"/>
              </a:lnSpc>
            </a:pPr>
            <a:r>
              <a:rPr lang="en-CA" sz="1400" smtClean="0">
                <a:hlinkClick r:id="rId4"/>
              </a:rPr>
              <a:t>http://www.cic.gc.ca/english/department/media/multimedia/video/becoming_canadian/refugee/refugee.asp</a:t>
            </a:r>
            <a:endParaRPr lang="en-CA" sz="1400" smtClean="0"/>
          </a:p>
          <a:p>
            <a:pPr>
              <a:lnSpc>
                <a:spcPct val="90000"/>
              </a:lnSpc>
            </a:pPr>
            <a:r>
              <a:rPr lang="en-CA" sz="1600" smtClean="0">
                <a:hlinkClick r:id="rId5"/>
              </a:rPr>
              <a:t>http://www.cic.gc.ca/english/department/media/multimedia/video/becoming_canadian/students/students.asp</a:t>
            </a:r>
            <a:endParaRPr lang="en-CA" sz="1600" smtClean="0"/>
          </a:p>
          <a:p>
            <a:pPr>
              <a:lnSpc>
                <a:spcPct val="90000"/>
              </a:lnSpc>
            </a:pPr>
            <a:r>
              <a:rPr lang="en-CA" sz="1600" smtClean="0">
                <a:hlinkClick r:id="rId6"/>
              </a:rPr>
              <a:t>http://www.cic.gc.ca/english/department/media/multimedia/video/speech/2009-03-18.asp</a:t>
            </a:r>
            <a:endParaRPr lang="en-CA" sz="1600" smtClean="0"/>
          </a:p>
          <a:p>
            <a:pPr>
              <a:lnSpc>
                <a:spcPct val="90000"/>
              </a:lnSpc>
            </a:pPr>
            <a:r>
              <a:rPr lang="en-CA" sz="1600" smtClean="0">
                <a:hlinkClick r:id="rId7"/>
              </a:rPr>
              <a:t>http://www.cic.gc.ca/english/department/media/multimedia/video/making_a_difference/making.asp</a:t>
            </a:r>
            <a:endParaRPr lang="en-CA" sz="1600" smtClean="0"/>
          </a:p>
          <a:p>
            <a:pPr>
              <a:lnSpc>
                <a:spcPct val="90000"/>
              </a:lnSpc>
            </a:pPr>
            <a:endParaRPr lang="en-CA" sz="1600" smtClean="0"/>
          </a:p>
          <a:p>
            <a:pPr>
              <a:lnSpc>
                <a:spcPct val="90000"/>
              </a:lnSpc>
            </a:pPr>
            <a:endParaRPr lang="en-CA" sz="1400" smtClean="0"/>
          </a:p>
          <a:p>
            <a:pPr>
              <a:lnSpc>
                <a:spcPct val="90000"/>
              </a:lnSpc>
            </a:pPr>
            <a:endParaRPr lang="en-CA" sz="1400" smtClean="0"/>
          </a:p>
          <a:p>
            <a:pPr>
              <a:lnSpc>
                <a:spcPct val="90000"/>
              </a:lnSpc>
            </a:pPr>
            <a:endParaRPr lang="en-CA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Case Studies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mtClean="0"/>
              <a:t>After each video answer the questions for each of the immigrated Canadians in your handout.</a:t>
            </a:r>
          </a:p>
          <a:p>
            <a:r>
              <a:rPr lang="en-CA" sz="1600" smtClean="0">
                <a:hlinkClick r:id="rId2"/>
              </a:rPr>
              <a:t>http://www.cic.gc.ca/english/department/media/multimedia/video/home_native_land/chae/chae.asp</a:t>
            </a:r>
            <a:endParaRPr lang="en-CA" sz="1600" smtClean="0"/>
          </a:p>
          <a:p>
            <a:r>
              <a:rPr lang="en-CA" sz="1600" smtClean="0">
                <a:hlinkClick r:id="rId3"/>
              </a:rPr>
              <a:t>http://www.cic.gc.ca/english/department/media/multimedia/video/home_native_land/Goncalves/Goncalves.asp</a:t>
            </a:r>
            <a:endParaRPr lang="en-CA" sz="1600" smtClean="0"/>
          </a:p>
          <a:p>
            <a:r>
              <a:rPr lang="en-CA" sz="1600" smtClean="0">
                <a:hlinkClick r:id="rId4"/>
              </a:rPr>
              <a:t>http://www.cic.gc.ca/english/department/media/multimedia/video/home_native_land/Lam/Lam.asp</a:t>
            </a:r>
            <a:endParaRPr lang="en-CA" sz="1600" smtClean="0"/>
          </a:p>
          <a:p>
            <a:r>
              <a:rPr lang="en-CA" sz="1600" smtClean="0">
                <a:hlinkClick r:id="rId5"/>
              </a:rPr>
              <a:t>http://www.cic.gc.ca/english/department/media/multimedia/video/home_native_land/Noorani/Noorani.asp</a:t>
            </a:r>
            <a:endParaRPr lang="en-CA" sz="1600" smtClean="0"/>
          </a:p>
          <a:p>
            <a:endParaRPr lang="en-CA" sz="1600" smtClean="0"/>
          </a:p>
          <a:p>
            <a:endParaRPr lang="en-CA" sz="1600" smtClean="0"/>
          </a:p>
          <a:p>
            <a:endParaRPr lang="en-CA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www.state.gov/cms_images/france_eiffeltower_2001_07_1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038600"/>
            <a:ext cx="201453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Read Page 162 in your text and answer the following question?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mtClean="0">
                <a:hlinkClick r:id="rId3"/>
              </a:rPr>
              <a:t>http://www.youtube.com/watch?v=usz3HO_xnQo&amp;feature=related</a:t>
            </a:r>
            <a:endParaRPr lang="en-US" smtClean="0"/>
          </a:p>
          <a:p>
            <a:r>
              <a:rPr lang="en-US" smtClean="0"/>
              <a:t>If I lived in these countries, what reasons would I have for immigrating to Canada?</a:t>
            </a:r>
          </a:p>
          <a:p>
            <a:r>
              <a:rPr lang="en-US" smtClean="0"/>
              <a:t>-France		  -China		-Darfur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  <p:pic>
        <p:nvPicPr>
          <p:cNvPr id="14340" name="Picture 4" descr="http://www.destination360.com/asia/china/images/s/china-great-wall-of-chin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4267200"/>
            <a:ext cx="2551113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6" descr="http://justicefortheworld.org/humanrights/photos/refugees_%20in_%20darfu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4267200"/>
            <a:ext cx="28321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you came up with for: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France: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China: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Darfur: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Canadian Immigration Application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mtClean="0">
                <a:hlinkClick r:id="rId2"/>
              </a:rPr>
              <a:t>http://www.cic.gc.ca/english/immigrate/skilled/assess/index.asp</a:t>
            </a:r>
            <a:endParaRPr lang="en-CA" smtClean="0"/>
          </a:p>
          <a:p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Great Immigration Story: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000" smtClean="0"/>
              <a:t>1.</a:t>
            </a:r>
            <a:r>
              <a:rPr lang="en-US" smtClean="0"/>
              <a:t>	</a:t>
            </a:r>
            <a:r>
              <a:rPr lang="en-US" sz="2000" smtClean="0">
                <a:hlinkClick r:id="rId2"/>
              </a:rPr>
              <a:t>http://www.youtube.com/watch?v=Yo4ViKqT7Cw</a:t>
            </a:r>
            <a:endParaRPr lang="en-US" sz="2000" smtClean="0"/>
          </a:p>
          <a:p>
            <a:pPr>
              <a:buFont typeface="Arial" charset="0"/>
              <a:buNone/>
            </a:pPr>
            <a:r>
              <a:rPr lang="en-US" sz="2000" smtClean="0"/>
              <a:t>2. </a:t>
            </a:r>
            <a:r>
              <a:rPr lang="en-US" sz="2000" smtClean="0">
                <a:hlinkClick r:id="rId3"/>
              </a:rPr>
              <a:t>http://www.youtube.com/watch?v=YausHoTooPQ&amp;NR=1</a:t>
            </a:r>
            <a:endParaRPr lang="en-US" sz="2000" smtClean="0"/>
          </a:p>
          <a:p>
            <a:pPr>
              <a:buFont typeface="Arial" charset="0"/>
              <a:buNone/>
            </a:pPr>
            <a:r>
              <a:rPr lang="en-US" sz="2000" smtClean="0"/>
              <a:t>3.  </a:t>
            </a:r>
            <a:r>
              <a:rPr lang="en-US" sz="2000" smtClean="0">
                <a:hlinkClick r:id="rId4"/>
              </a:rPr>
              <a:t>http://www.youtube.com/watch?v=PJx3FZriQxI&amp;feature=related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146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Arial</vt:lpstr>
      <vt:lpstr>Office Theme</vt:lpstr>
      <vt:lpstr>Why Come to Canada?</vt:lpstr>
      <vt:lpstr>Becoming Canadian</vt:lpstr>
      <vt:lpstr>Case Studies</vt:lpstr>
      <vt:lpstr>Read Page 162 in your text and answer the following question?</vt:lpstr>
      <vt:lpstr>What you came up with for:</vt:lpstr>
      <vt:lpstr>Canadian Immigration Application</vt:lpstr>
      <vt:lpstr>The Great Immigration Story:</vt:lpstr>
    </vt:vector>
  </TitlesOfParts>
  <Company>Peace Wapiti School Division No. 76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Come to Canada?</dc:title>
  <dc:creator>randynagel</dc:creator>
  <cp:lastModifiedBy>Trevor</cp:lastModifiedBy>
  <cp:revision>17</cp:revision>
  <dcterms:created xsi:type="dcterms:W3CDTF">2009-02-03T18:14:26Z</dcterms:created>
  <dcterms:modified xsi:type="dcterms:W3CDTF">2009-11-16T04:54:28Z</dcterms:modified>
</cp:coreProperties>
</file>