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691CB-7D47-415F-9FFF-17891135AED4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BFE29-6659-4301-A89B-D67E394B269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74527-8E46-4521-B55A-F1F58F486851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5D2CF-889C-42E7-9661-74603804393D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5D2CF-889C-42E7-9661-74603804393D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2E001F-4CFE-498E-AE66-0D93BF4D72A5}" type="datetimeFigureOut">
              <a:rPr lang="en-US" smtClean="0"/>
              <a:t>9/2/2009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F9FF85-111F-41BC-823D-C2B63D313A57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Cartoon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Chapter 1</a:t>
            </a:r>
          </a:p>
          <a:p>
            <a:r>
              <a:rPr lang="en-CA" dirty="0" smtClean="0"/>
              <a:t>Prime Minister for a day begins her tour . . .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4900" dirty="0" smtClean="0"/>
              <a:t/>
            </a:r>
            <a:br>
              <a:rPr lang="en-CA" sz="4900" dirty="0" smtClean="0"/>
            </a:br>
            <a:r>
              <a:rPr lang="en-CA" sz="4900" dirty="0" smtClean="0"/>
              <a:t>Executive Branch</a:t>
            </a:r>
            <a:br>
              <a:rPr lang="en-CA" sz="4900" dirty="0" smtClean="0"/>
            </a:br>
            <a:r>
              <a:rPr lang="en-CA" sz="1200" dirty="0" smtClean="0"/>
              <a:t/>
            </a:r>
            <a:br>
              <a:rPr lang="en-CA" sz="1200" dirty="0" smtClean="0"/>
            </a:br>
            <a:endParaRPr lang="en-CA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400" dirty="0" smtClean="0"/>
              <a:t>What is the </a:t>
            </a:r>
            <a:r>
              <a:rPr lang="en-CA" sz="2400" dirty="0" smtClean="0"/>
              <a:t>Executive Branch’s </a:t>
            </a:r>
            <a:r>
              <a:rPr lang="en-CA" sz="2400" dirty="0" smtClean="0"/>
              <a:t>role in passing bills into law according to the cartoon’s information on page </a:t>
            </a:r>
            <a:r>
              <a:rPr lang="en-CA" sz="2400" dirty="0" smtClean="0"/>
              <a:t>23.</a:t>
            </a:r>
            <a:endParaRPr lang="en-CA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Legislative Branch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400" dirty="0" smtClean="0"/>
              <a:t>What is the </a:t>
            </a:r>
            <a:r>
              <a:rPr lang="en-CA" sz="2400" dirty="0" smtClean="0"/>
              <a:t>Legislative </a:t>
            </a:r>
            <a:r>
              <a:rPr lang="en-CA" sz="2400" dirty="0" smtClean="0"/>
              <a:t>Branch’s role in passing bills into law according to the cartoon’s information on page </a:t>
            </a:r>
            <a:r>
              <a:rPr lang="en-CA" sz="2400" dirty="0" smtClean="0"/>
              <a:t>26.</a:t>
            </a:r>
            <a:endParaRPr lang="en-CA" sz="2400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Judicial Branch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What is </a:t>
            </a:r>
            <a:r>
              <a:rPr lang="en-CA" sz="2400" dirty="0" smtClean="0"/>
              <a:t>the Judicial </a:t>
            </a:r>
            <a:r>
              <a:rPr lang="en-CA" sz="2400" dirty="0" smtClean="0"/>
              <a:t>Branch’s role in passing bills into law according to the cartoon’s information on page </a:t>
            </a:r>
            <a:r>
              <a:rPr lang="en-CA" sz="2400" dirty="0" smtClean="0"/>
              <a:t>34.</a:t>
            </a:r>
            <a:endParaRPr lang="en-CA" sz="24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Frustration!!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would our PM for the day become frustrated about passing a law? Page 42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 smtClean="0"/>
              <a:t>The Federal Accountability Act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steps did the Federal Accountability Act go through? Describe it in your words.</a:t>
            </a:r>
          </a:p>
          <a:p>
            <a:pPr algn="ctr">
              <a:buNone/>
            </a:pPr>
            <a:r>
              <a:rPr lang="en-CA" u="sng" dirty="0" smtClean="0"/>
              <a:t>House of Commons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400" dirty="0" smtClean="0"/>
              <a:t>The Federal Accountability 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/>
              <a:t>What steps did the Federal Accountability Act go through? Describe it in your words</a:t>
            </a:r>
            <a:r>
              <a:rPr lang="en-CA" dirty="0" smtClean="0"/>
              <a:t>.</a:t>
            </a:r>
          </a:p>
          <a:p>
            <a:pPr algn="ctr"/>
            <a:r>
              <a:rPr lang="en-CA" dirty="0" smtClean="0"/>
              <a:t>Senate 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800" dirty="0" smtClean="0"/>
              <a:t>The Federal Accountability 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steps did the Federal Accountability Act go through? Describe it in your words.</a:t>
            </a:r>
          </a:p>
          <a:p>
            <a:pPr algn="ctr"/>
            <a:r>
              <a:rPr lang="en-CA" dirty="0" smtClean="0"/>
              <a:t>Royal Assent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163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Cartoon </vt:lpstr>
      <vt:lpstr> Executive Branch  </vt:lpstr>
      <vt:lpstr>Legislative Branch</vt:lpstr>
      <vt:lpstr>Judicial Branch</vt:lpstr>
      <vt:lpstr>Frustration!!</vt:lpstr>
      <vt:lpstr>The Federal Accountability Act</vt:lpstr>
      <vt:lpstr>The Federal Accountability Act</vt:lpstr>
      <vt:lpstr>The Federal Accountability Act</vt:lpstr>
    </vt:vector>
  </TitlesOfParts>
  <Company>GPCSD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Cartoon </dc:title>
  <dc:creator>cherylbezovie</dc:creator>
  <cp:lastModifiedBy>cherylbezovie</cp:lastModifiedBy>
  <cp:revision>31</cp:revision>
  <dcterms:created xsi:type="dcterms:W3CDTF">2009-09-02T19:28:09Z</dcterms:created>
  <dcterms:modified xsi:type="dcterms:W3CDTF">2009-09-02T22:03:22Z</dcterms:modified>
</cp:coreProperties>
</file>