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67" autoAdjust="0"/>
    <p:restoredTop sz="86333" autoAdjust="0"/>
  </p:normalViewPr>
  <p:slideViewPr>
    <p:cSldViewPr>
      <p:cViewPr varScale="1">
        <p:scale>
          <a:sx n="79" d="100"/>
          <a:sy n="79" d="100"/>
        </p:scale>
        <p:origin x="-14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1609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71CB-B7B9-456E-A9FE-BAFF0F681B46}" type="datetimeFigureOut">
              <a:rPr lang="en-CA" smtClean="0"/>
              <a:t>15/02/2011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48A0-6E88-4E07-AF3F-2B99BF515E89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71CB-B7B9-456E-A9FE-BAFF0F681B46}" type="datetimeFigureOut">
              <a:rPr lang="en-CA" smtClean="0"/>
              <a:t>15/02/2011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48A0-6E88-4E07-AF3F-2B99BF515E8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71CB-B7B9-456E-A9FE-BAFF0F681B46}" type="datetimeFigureOut">
              <a:rPr lang="en-CA" smtClean="0"/>
              <a:t>15/02/2011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48A0-6E88-4E07-AF3F-2B99BF515E8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71CB-B7B9-456E-A9FE-BAFF0F681B46}" type="datetimeFigureOut">
              <a:rPr lang="en-CA" smtClean="0"/>
              <a:t>15/02/2011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48A0-6E88-4E07-AF3F-2B99BF515E8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71CB-B7B9-456E-A9FE-BAFF0F681B46}" type="datetimeFigureOut">
              <a:rPr lang="en-CA" smtClean="0"/>
              <a:t>15/02/2011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48A0-6E88-4E07-AF3F-2B99BF515E89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71CB-B7B9-456E-A9FE-BAFF0F681B46}" type="datetimeFigureOut">
              <a:rPr lang="en-CA" smtClean="0"/>
              <a:t>15/02/2011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48A0-6E88-4E07-AF3F-2B99BF515E8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71CB-B7B9-456E-A9FE-BAFF0F681B46}" type="datetimeFigureOut">
              <a:rPr lang="en-CA" smtClean="0"/>
              <a:t>15/02/2011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48A0-6E88-4E07-AF3F-2B99BF515E8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71CB-B7B9-456E-A9FE-BAFF0F681B46}" type="datetimeFigureOut">
              <a:rPr lang="en-CA" smtClean="0"/>
              <a:t>15/02/2011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48A0-6E88-4E07-AF3F-2B99BF515E8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71CB-B7B9-456E-A9FE-BAFF0F681B46}" type="datetimeFigureOut">
              <a:rPr lang="en-CA" smtClean="0"/>
              <a:t>15/02/2011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48A0-6E88-4E07-AF3F-2B99BF515E8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71CB-B7B9-456E-A9FE-BAFF0F681B46}" type="datetimeFigureOut">
              <a:rPr lang="en-CA" smtClean="0"/>
              <a:t>15/02/2011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48A0-6E88-4E07-AF3F-2B99BF515E8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71CB-B7B9-456E-A9FE-BAFF0F681B46}" type="datetimeFigureOut">
              <a:rPr lang="en-CA" smtClean="0"/>
              <a:t>15/02/2011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71D48A0-6E88-4E07-AF3F-2B99BF515E89}" type="slidenum">
              <a:rPr lang="en-CA" smtClean="0"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7C71CB-B7B9-456E-A9FE-BAFF0F681B46}" type="datetimeFigureOut">
              <a:rPr lang="en-CA" smtClean="0"/>
              <a:t>15/02/2011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1D48A0-6E88-4E07-AF3F-2B99BF515E89}" type="slidenum">
              <a:rPr lang="en-CA" smtClean="0"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Bias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Bias Detection in the Media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8074096" cy="3532648"/>
          </a:xfrm>
        </p:spPr>
        <p:txBody>
          <a:bodyPr>
            <a:normAutofit/>
          </a:bodyPr>
          <a:lstStyle/>
          <a:p>
            <a:r>
              <a:rPr lang="en-CA" sz="3600" dirty="0" smtClean="0"/>
              <a:t>How do you know whether the news you read, watch, and hear is accurate, and if it reflects a balance of views, opinions, and perspectives?</a:t>
            </a:r>
          </a:p>
          <a:p>
            <a:endParaRPr lang="en-CA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Be aware...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6" name="Picture 2" descr="C:\Users\SOPHIA\AppData\Local\Microsoft\Windows\Temporary Internet Files\Low\Content.IE5\XDB2GARX\PN051707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48680"/>
            <a:ext cx="8784976" cy="57797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Consider the following to detect </a:t>
            </a:r>
            <a:r>
              <a:rPr lang="en-CA" dirty="0" smtClean="0"/>
              <a:t>biases: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/>
          <a:lstStyle/>
          <a:p>
            <a:r>
              <a:rPr lang="en-CA" dirty="0" smtClean="0"/>
              <a:t>Who is the writer or speaker?</a:t>
            </a:r>
          </a:p>
          <a:p>
            <a:r>
              <a:rPr lang="en-CA" dirty="0" smtClean="0"/>
              <a:t>Do they have authority?</a:t>
            </a:r>
          </a:p>
          <a:p>
            <a:r>
              <a:rPr lang="en-CA" dirty="0" smtClean="0"/>
              <a:t>Does the information provide facts &amp; evidence?</a:t>
            </a:r>
          </a:p>
          <a:p>
            <a:r>
              <a:rPr lang="en-CA" dirty="0" smtClean="0"/>
              <a:t>Does it use stereotyping, or appeal to fear or emotion?</a:t>
            </a:r>
          </a:p>
          <a:p>
            <a:r>
              <a:rPr lang="en-CA" dirty="0" smtClean="0"/>
              <a:t>Does it ignore any people or groups?</a:t>
            </a:r>
          </a:p>
          <a:p>
            <a:r>
              <a:rPr lang="en-CA" dirty="0" smtClean="0"/>
              <a:t>How does the information fit with what you already know?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What do lobbyists do?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Text pg. 51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Lobbyist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Someone hired by a group to influence MPs and government officials.</a:t>
            </a:r>
          </a:p>
          <a:p>
            <a:r>
              <a:rPr lang="en-CA" dirty="0" smtClean="0"/>
              <a:t>Must be registered with a Commissioner of Lobbyists (so everyone in Canada can know who they are and who they represent).</a:t>
            </a:r>
          </a:p>
          <a:p>
            <a:r>
              <a:rPr lang="en-CA" dirty="0" smtClean="0"/>
              <a:t>Voice the views of groups on issues that affect their members, products, or services.</a:t>
            </a:r>
          </a:p>
          <a:p>
            <a:r>
              <a:rPr lang="en-CA" dirty="0" smtClean="0"/>
              <a:t>Provide different perspectives and in-depth expertise on many issues.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170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Bias</vt:lpstr>
      <vt:lpstr>Be aware...</vt:lpstr>
      <vt:lpstr>Slide 3</vt:lpstr>
      <vt:lpstr>Consider the following to detect biases:</vt:lpstr>
      <vt:lpstr>What do lobbyists do?</vt:lpstr>
      <vt:lpstr>Lobbyist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Bias</dc:title>
  <dc:creator>Trevor</dc:creator>
  <cp:lastModifiedBy>Trevor</cp:lastModifiedBy>
  <cp:revision>1</cp:revision>
  <dcterms:created xsi:type="dcterms:W3CDTF">2011-02-16T02:43:16Z</dcterms:created>
  <dcterms:modified xsi:type="dcterms:W3CDTF">2011-02-16T02:51:10Z</dcterms:modified>
</cp:coreProperties>
</file>