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 id="2147483723" r:id="rId2"/>
  </p:sldMasterIdLst>
  <p:sldIdLst>
    <p:sldId id="256" r:id="rId3"/>
    <p:sldId id="257" r:id="rId4"/>
    <p:sldId id="258" r:id="rId5"/>
    <p:sldId id="259" r:id="rId6"/>
    <p:sldId id="260"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36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44000" cy="6934200"/>
            <a:chOff x="0" y="0"/>
            <a:chExt cx="5760" cy="4368"/>
          </a:xfrm>
        </p:grpSpPr>
        <p:sp>
          <p:nvSpPr>
            <p:cNvPr id="2560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560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60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560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560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560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60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61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61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2561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2561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2561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561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561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2561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2561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561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562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25621" name="Rectangle 21"/>
          <p:cNvSpPr>
            <a:spLocks noGrp="1" noChangeArrowheads="1"/>
          </p:cNvSpPr>
          <p:nvPr>
            <p:ph type="ctrTitle" sz="quarter"/>
          </p:nvPr>
        </p:nvSpPr>
        <p:spPr>
          <a:xfrm>
            <a:off x="685800" y="1828800"/>
            <a:ext cx="7772400" cy="1736725"/>
          </a:xfrm>
        </p:spPr>
        <p:txBody>
          <a:bodyPr/>
          <a:lstStyle>
            <a:lvl1pPr>
              <a:defRPr sz="5400"/>
            </a:lvl1pPr>
          </a:lstStyle>
          <a:p>
            <a:r>
              <a:rPr lang="en-CA"/>
              <a:t>Click to edit Master title style</a:t>
            </a:r>
          </a:p>
        </p:txBody>
      </p:sp>
      <p:sp>
        <p:nvSpPr>
          <p:cNvPr id="25622"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CA"/>
              <a:t>Click to edit Master subtitle style</a:t>
            </a:r>
          </a:p>
        </p:txBody>
      </p:sp>
      <p:sp>
        <p:nvSpPr>
          <p:cNvPr id="25623" name="Rectangle 23"/>
          <p:cNvSpPr>
            <a:spLocks noGrp="1" noChangeArrowheads="1"/>
          </p:cNvSpPr>
          <p:nvPr>
            <p:ph type="dt" sz="quarter" idx="2"/>
          </p:nvPr>
        </p:nvSpPr>
        <p:spPr/>
        <p:txBody>
          <a:bodyPr/>
          <a:lstStyle>
            <a:lvl1pPr>
              <a:defRPr/>
            </a:lvl1pPr>
          </a:lstStyle>
          <a:p>
            <a:fld id="{16C63E3F-27C0-438A-A9C1-0F81A5E2D202}" type="datetimeFigureOut">
              <a:rPr lang="en-US"/>
              <a:pPr/>
              <a:t>9/3/2009</a:t>
            </a:fld>
            <a:endParaRPr lang="en-CA"/>
          </a:p>
        </p:txBody>
      </p:sp>
      <p:sp>
        <p:nvSpPr>
          <p:cNvPr id="25624" name="Rectangle 24"/>
          <p:cNvSpPr>
            <a:spLocks noGrp="1" noChangeArrowheads="1"/>
          </p:cNvSpPr>
          <p:nvPr>
            <p:ph type="ftr" sz="quarter" idx="3"/>
          </p:nvPr>
        </p:nvSpPr>
        <p:spPr/>
        <p:txBody>
          <a:bodyPr/>
          <a:lstStyle>
            <a:lvl1pPr>
              <a:defRPr/>
            </a:lvl1pPr>
          </a:lstStyle>
          <a:p>
            <a:endParaRPr lang="en-CA"/>
          </a:p>
        </p:txBody>
      </p:sp>
      <p:sp>
        <p:nvSpPr>
          <p:cNvPr id="25625" name="Rectangle 25"/>
          <p:cNvSpPr>
            <a:spLocks noGrp="1" noChangeArrowheads="1"/>
          </p:cNvSpPr>
          <p:nvPr>
            <p:ph type="sldNum" sz="quarter" idx="4"/>
          </p:nvPr>
        </p:nvSpPr>
        <p:spPr/>
        <p:txBody>
          <a:bodyPr/>
          <a:lstStyle>
            <a:lvl1pPr>
              <a:defRPr/>
            </a:lvl1pPr>
          </a:lstStyle>
          <a:p>
            <a:fld id="{1BAA8DF0-10A1-43F0-B9E4-7522110451F1}" type="slidenum">
              <a:rPr lang="en-CA"/>
              <a:pPr/>
              <a:t>‹#›</a:t>
            </a:fld>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DE7B81F-890A-4192-99D0-8FAA930FB8FB}" type="datetimeFigureOut">
              <a:rPr lang="en-US"/>
              <a:pPr/>
              <a:t>9/3/2009</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E102FB2-5B8A-47FF-8D0D-5ECBF88FF1A6}" type="slidenum">
              <a:rPr lang="en-CA"/>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BA2B54C-18E0-47E8-A6DD-314ED9A2105E}" type="datetimeFigureOut">
              <a:rPr lang="en-US"/>
              <a:pPr/>
              <a:t>9/3/2009</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3352A988-464B-4E93-8453-C6E5879D9664}" type="slidenum">
              <a:rPr lang="en-CA"/>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6877F86-5039-4E29-BF5F-4ED3DFDDED23}" type="datetimeFigureOut">
              <a:rPr lang="en-US"/>
              <a:pPr>
                <a:defRPr/>
              </a:pPr>
              <a:t>9/3/2009</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E9AAE6DF-EE27-46F6-89CC-C979AF8846FE}" type="slidenum">
              <a:rPr lang="en-CA"/>
              <a:pPr>
                <a:defRPr/>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FF4F163-3542-4975-BC69-108007F700FF}" type="datetimeFigureOut">
              <a:rPr lang="en-US"/>
              <a:pPr/>
              <a:t>9/3/2009</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0F167379-75E9-431E-81AF-B7615B9599A8}" type="slidenum">
              <a:rPr lang="en-CA"/>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B973AC1-88CA-4851-A41E-A0CF14EF457E}" type="datetimeFigureOut">
              <a:rPr lang="en-US"/>
              <a:pPr/>
              <a:t>9/3/2009</a:t>
            </a:fld>
            <a:endParaRPr lang="en-CA"/>
          </a:p>
        </p:txBody>
      </p:sp>
      <p:sp>
        <p:nvSpPr>
          <p:cNvPr id="5" name="Footer Placeholder 4"/>
          <p:cNvSpPr>
            <a:spLocks noGrp="1"/>
          </p:cNvSpPr>
          <p:nvPr>
            <p:ph type="ftr" sz="quarter" idx="11"/>
          </p:nvPr>
        </p:nvSpPr>
        <p:spPr/>
        <p:txBody>
          <a:bodyPr/>
          <a:lstStyle>
            <a:lvl1pPr>
              <a:defRPr/>
            </a:lvl1pPr>
          </a:lstStyle>
          <a:p>
            <a:endParaRPr lang="en-CA"/>
          </a:p>
        </p:txBody>
      </p:sp>
      <p:sp>
        <p:nvSpPr>
          <p:cNvPr id="6" name="Slide Number Placeholder 5"/>
          <p:cNvSpPr>
            <a:spLocks noGrp="1"/>
          </p:cNvSpPr>
          <p:nvPr>
            <p:ph type="sldNum" sz="quarter" idx="12"/>
          </p:nvPr>
        </p:nvSpPr>
        <p:spPr/>
        <p:txBody>
          <a:bodyPr/>
          <a:lstStyle>
            <a:lvl1pPr>
              <a:defRPr/>
            </a:lvl1pPr>
          </a:lstStyle>
          <a:p>
            <a:fld id="{D02C3B30-FCAD-4E4C-B052-D101BF51991F}" type="slidenum">
              <a:rPr lang="en-CA"/>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3ED9D35E-9440-4E72-9FDD-228CEEB06492}" type="datetimeFigureOut">
              <a:rPr lang="en-US"/>
              <a:pPr/>
              <a:t>9/3/2009</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1C51D270-0F0B-43B3-A897-69D016AD7508}" type="slidenum">
              <a:rPr lang="en-CA"/>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ECD63088-2889-472D-B71B-040B3369FD89}" type="datetimeFigureOut">
              <a:rPr lang="en-US"/>
              <a:pPr/>
              <a:t>9/3/2009</a:t>
            </a:fld>
            <a:endParaRPr lang="en-CA"/>
          </a:p>
        </p:txBody>
      </p:sp>
      <p:sp>
        <p:nvSpPr>
          <p:cNvPr id="8" name="Footer Placeholder 7"/>
          <p:cNvSpPr>
            <a:spLocks noGrp="1"/>
          </p:cNvSpPr>
          <p:nvPr>
            <p:ph type="ftr" sz="quarter" idx="11"/>
          </p:nvPr>
        </p:nvSpPr>
        <p:spPr/>
        <p:txBody>
          <a:bodyPr/>
          <a:lstStyle>
            <a:lvl1pPr>
              <a:defRPr/>
            </a:lvl1pPr>
          </a:lstStyle>
          <a:p>
            <a:endParaRPr lang="en-CA"/>
          </a:p>
        </p:txBody>
      </p:sp>
      <p:sp>
        <p:nvSpPr>
          <p:cNvPr id="9" name="Slide Number Placeholder 8"/>
          <p:cNvSpPr>
            <a:spLocks noGrp="1"/>
          </p:cNvSpPr>
          <p:nvPr>
            <p:ph type="sldNum" sz="quarter" idx="12"/>
          </p:nvPr>
        </p:nvSpPr>
        <p:spPr/>
        <p:txBody>
          <a:bodyPr/>
          <a:lstStyle>
            <a:lvl1pPr>
              <a:defRPr/>
            </a:lvl1pPr>
          </a:lstStyle>
          <a:p>
            <a:fld id="{EBC322E2-A4C3-4529-91A4-0891DC4CB37F}" type="slidenum">
              <a:rPr lang="en-CA"/>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439251F-AA55-4CAE-B5F1-28E0497F69F0}" type="datetimeFigureOut">
              <a:rPr lang="en-US"/>
              <a:pPr/>
              <a:t>9/3/2009</a:t>
            </a:fld>
            <a:endParaRPr lang="en-CA"/>
          </a:p>
        </p:txBody>
      </p:sp>
      <p:sp>
        <p:nvSpPr>
          <p:cNvPr id="4" name="Footer Placeholder 3"/>
          <p:cNvSpPr>
            <a:spLocks noGrp="1"/>
          </p:cNvSpPr>
          <p:nvPr>
            <p:ph type="ftr" sz="quarter" idx="11"/>
          </p:nvPr>
        </p:nvSpPr>
        <p:spPr/>
        <p:txBody>
          <a:bodyPr/>
          <a:lstStyle>
            <a:lvl1pPr>
              <a:defRPr/>
            </a:lvl1pPr>
          </a:lstStyle>
          <a:p>
            <a:endParaRPr lang="en-CA"/>
          </a:p>
        </p:txBody>
      </p:sp>
      <p:sp>
        <p:nvSpPr>
          <p:cNvPr id="5" name="Slide Number Placeholder 4"/>
          <p:cNvSpPr>
            <a:spLocks noGrp="1"/>
          </p:cNvSpPr>
          <p:nvPr>
            <p:ph type="sldNum" sz="quarter" idx="12"/>
          </p:nvPr>
        </p:nvSpPr>
        <p:spPr/>
        <p:txBody>
          <a:bodyPr/>
          <a:lstStyle>
            <a:lvl1pPr>
              <a:defRPr/>
            </a:lvl1pPr>
          </a:lstStyle>
          <a:p>
            <a:fld id="{81C10CCB-1961-4E83-AE57-00D90081FBCE}" type="slidenum">
              <a:rPr lang="en-CA"/>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B5AD063-F99B-4DBF-A5E5-4969AF832B6B}" type="datetimeFigureOut">
              <a:rPr lang="en-US"/>
              <a:pPr/>
              <a:t>9/3/2009</a:t>
            </a:fld>
            <a:endParaRPr lang="en-CA"/>
          </a:p>
        </p:txBody>
      </p:sp>
      <p:sp>
        <p:nvSpPr>
          <p:cNvPr id="3" name="Footer Placeholder 2"/>
          <p:cNvSpPr>
            <a:spLocks noGrp="1"/>
          </p:cNvSpPr>
          <p:nvPr>
            <p:ph type="ftr" sz="quarter" idx="11"/>
          </p:nvPr>
        </p:nvSpPr>
        <p:spPr/>
        <p:txBody>
          <a:bodyPr/>
          <a:lstStyle>
            <a:lvl1pPr>
              <a:defRPr/>
            </a:lvl1pPr>
          </a:lstStyle>
          <a:p>
            <a:endParaRPr lang="en-CA"/>
          </a:p>
        </p:txBody>
      </p:sp>
      <p:sp>
        <p:nvSpPr>
          <p:cNvPr id="4" name="Slide Number Placeholder 3"/>
          <p:cNvSpPr>
            <a:spLocks noGrp="1"/>
          </p:cNvSpPr>
          <p:nvPr>
            <p:ph type="sldNum" sz="quarter" idx="12"/>
          </p:nvPr>
        </p:nvSpPr>
        <p:spPr/>
        <p:txBody>
          <a:bodyPr/>
          <a:lstStyle>
            <a:lvl1pPr>
              <a:defRPr/>
            </a:lvl1pPr>
          </a:lstStyle>
          <a:p>
            <a:fld id="{801E8268-C331-41B7-B512-74BB2F1AA0EF}" type="slidenum">
              <a:rPr lang="en-CA"/>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89A6A23-4ABA-46B5-A9EC-1B831F4B42A5}" type="datetimeFigureOut">
              <a:rPr lang="en-US"/>
              <a:pPr/>
              <a:t>9/3/2009</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5B18F205-50A9-405D-903C-A12CDDA5C87F}" type="slidenum">
              <a:rPr lang="en-CA"/>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35C415B-0D26-4BE7-A577-7B6264577D09}" type="datetimeFigureOut">
              <a:rPr lang="en-US"/>
              <a:pPr/>
              <a:t>9/3/2009</a:t>
            </a:fld>
            <a:endParaRPr lang="en-CA"/>
          </a:p>
        </p:txBody>
      </p:sp>
      <p:sp>
        <p:nvSpPr>
          <p:cNvPr id="6" name="Footer Placeholder 5"/>
          <p:cNvSpPr>
            <a:spLocks noGrp="1"/>
          </p:cNvSpPr>
          <p:nvPr>
            <p:ph type="ftr" sz="quarter" idx="11"/>
          </p:nvPr>
        </p:nvSpPr>
        <p:spPr/>
        <p:txBody>
          <a:bodyPr/>
          <a:lstStyle>
            <a:lvl1pPr>
              <a:defRPr/>
            </a:lvl1pPr>
          </a:lstStyle>
          <a:p>
            <a:endParaRPr lang="en-CA"/>
          </a:p>
        </p:txBody>
      </p:sp>
      <p:sp>
        <p:nvSpPr>
          <p:cNvPr id="7" name="Slide Number Placeholder 6"/>
          <p:cNvSpPr>
            <a:spLocks noGrp="1"/>
          </p:cNvSpPr>
          <p:nvPr>
            <p:ph type="sldNum" sz="quarter" idx="12"/>
          </p:nvPr>
        </p:nvSpPr>
        <p:spPr/>
        <p:txBody>
          <a:bodyPr/>
          <a:lstStyle>
            <a:lvl1pPr>
              <a:defRPr/>
            </a:lvl1pPr>
          </a:lstStyle>
          <a:p>
            <a:fld id="{AA5BF1A3-4DD4-4C16-BEE0-F3D6E17EAA00}" type="slidenum">
              <a:rPr lang="en-CA"/>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44000" cy="6934200"/>
            <a:chOff x="0" y="0"/>
            <a:chExt cx="5760" cy="4368"/>
          </a:xfrm>
        </p:grpSpPr>
        <p:sp>
          <p:nvSpPr>
            <p:cNvPr id="2457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458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58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458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458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458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58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58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58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2458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2458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2459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459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459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2459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2459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459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459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24597"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smtClean="0"/>
              <a:t>Click to edit Master title style</a:t>
            </a:r>
          </a:p>
        </p:txBody>
      </p:sp>
      <p:sp>
        <p:nvSpPr>
          <p:cNvPr id="24598"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24599"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fld id="{9070DD0C-DEFD-4B8D-9B96-442C388F1A71}" type="datetimeFigureOut">
              <a:rPr lang="en-US"/>
              <a:pPr/>
              <a:t>9/3/2009</a:t>
            </a:fld>
            <a:endParaRPr lang="en-CA"/>
          </a:p>
        </p:txBody>
      </p:sp>
      <p:sp>
        <p:nvSpPr>
          <p:cNvPr id="24600"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CA"/>
          </a:p>
        </p:txBody>
      </p:sp>
      <p:sp>
        <p:nvSpPr>
          <p:cNvPr id="24601"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2BB2363C-201F-4D9F-842C-21164FBD9214}" type="slidenum">
              <a:rPr lang="en-CA"/>
              <a:pPr/>
              <a:t>‹#›</a:t>
            </a:fld>
            <a:endParaRPr lang="en-CA"/>
          </a:p>
        </p:txBody>
      </p:sp>
    </p:spTree>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charset="0"/>
          <a:cs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2150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416675"/>
            <a:ext cx="2133600" cy="365125"/>
          </a:xfrm>
          <a:prstGeom prst="rect">
            <a:avLst/>
          </a:prstGeom>
        </p:spPr>
        <p:txBody>
          <a:bodyPr vert="horz" anchor="b"/>
          <a:lstStyle>
            <a:lvl1pPr fontAlgn="auto">
              <a:spcBef>
                <a:spcPts val="0"/>
              </a:spcBef>
              <a:spcAft>
                <a:spcPts val="0"/>
              </a:spcAft>
              <a:defRPr sz="1200">
                <a:solidFill>
                  <a:schemeClr val="tx1">
                    <a:shade val="50000"/>
                  </a:schemeClr>
                </a:solidFill>
                <a:latin typeface="+mn-lt"/>
                <a:cs typeface="+mn-cs"/>
              </a:defRPr>
            </a:lvl1pPr>
          </a:lstStyle>
          <a:p>
            <a:pPr>
              <a:defRPr/>
            </a:pPr>
            <a:fld id="{DAD3A1C0-43CF-4112-A775-BF9CEC245084}" type="datetimeFigureOut">
              <a:rPr lang="en-US"/>
              <a:pPr>
                <a:defRPr/>
              </a:pPr>
              <a:t>9/3/2009</a:t>
            </a:fld>
            <a:endParaRPr lang="en-CA"/>
          </a:p>
        </p:txBody>
      </p:sp>
      <p:sp>
        <p:nvSpPr>
          <p:cNvPr id="8" name="Footer Placeholder 4"/>
          <p:cNvSpPr>
            <a:spLocks noGrp="1"/>
          </p:cNvSpPr>
          <p:nvPr>
            <p:ph type="ftr" sz="quarter" idx="3"/>
          </p:nvPr>
        </p:nvSpPr>
        <p:spPr>
          <a:xfrm>
            <a:off x="3124200" y="6416675"/>
            <a:ext cx="2895600" cy="365125"/>
          </a:xfrm>
          <a:prstGeom prst="rect">
            <a:avLst/>
          </a:prstGeom>
        </p:spPr>
        <p:txBody>
          <a:bodyPr vert="horz" anchor="b"/>
          <a:lstStyle>
            <a:lvl1pPr algn="ctr" fontAlgn="auto">
              <a:spcBef>
                <a:spcPts val="0"/>
              </a:spcBef>
              <a:spcAft>
                <a:spcPts val="0"/>
              </a:spcAft>
              <a:defRPr sz="1200">
                <a:solidFill>
                  <a:schemeClr val="tx1">
                    <a:shade val="50000"/>
                  </a:schemeClr>
                </a:solidFill>
                <a:latin typeface="+mn-lt"/>
                <a:cs typeface="+mn-cs"/>
              </a:defRPr>
            </a:lvl1pPr>
          </a:lstStyle>
          <a:p>
            <a:pPr>
              <a:defRPr/>
            </a:pPr>
            <a:endParaRPr lang="en-CA"/>
          </a:p>
        </p:txBody>
      </p:sp>
      <p:sp>
        <p:nvSpPr>
          <p:cNvPr id="9" name="Slide Number Placeholder 5"/>
          <p:cNvSpPr>
            <a:spLocks noGrp="1"/>
          </p:cNvSpPr>
          <p:nvPr>
            <p:ph type="sldNum" sz="quarter" idx="4"/>
          </p:nvPr>
        </p:nvSpPr>
        <p:spPr>
          <a:xfrm>
            <a:off x="7924800" y="6416675"/>
            <a:ext cx="762000" cy="365125"/>
          </a:xfrm>
          <a:prstGeom prst="rect">
            <a:avLst/>
          </a:prstGeom>
        </p:spPr>
        <p:txBody>
          <a:bodyPr vert="horz" lIns="0" rIns="0" anchor="b"/>
          <a:lstStyle>
            <a:lvl1pPr algn="r" fontAlgn="auto">
              <a:spcBef>
                <a:spcPts val="0"/>
              </a:spcBef>
              <a:spcAft>
                <a:spcPts val="0"/>
              </a:spcAft>
              <a:defRPr sz="1200">
                <a:solidFill>
                  <a:schemeClr val="tx1">
                    <a:shade val="50000"/>
                  </a:schemeClr>
                </a:solidFill>
                <a:latin typeface="+mn-lt"/>
                <a:cs typeface="+mn-cs"/>
              </a:defRPr>
            </a:lvl1pPr>
          </a:lstStyle>
          <a:p>
            <a:pPr>
              <a:defRPr/>
            </a:pPr>
            <a:fld id="{73F55B9D-125E-4AA6-A316-4EADDD3C51A6}" type="slidenum">
              <a:rPr lang="en-CA"/>
              <a:pPr>
                <a:defRPr/>
              </a:pPr>
              <a:t>‹#›</a:t>
            </a:fld>
            <a:endParaRPr lang="en-CA"/>
          </a:p>
        </p:txBody>
      </p:sp>
    </p:spTree>
  </p:cSld>
  <p:clrMap bg1="dk1" tx1="lt1" bg2="dk2" tx2="lt2" accent1="accent1" accent2="accent2" accent3="accent3" accent4="accent4" accent5="accent5" accent6="accent6" hlink="hlink" folHlink="folHlink"/>
  <p:sldLayoutIdLst>
    <p:sldLayoutId id="2147483734" r:id="rId1"/>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28596" y="857232"/>
            <a:ext cx="8229600" cy="1828800"/>
          </a:xfrm>
          <a:noFill/>
          <a:ln/>
        </p:spPr>
        <p:txBody>
          <a:bodyPr lIns="45720" tIns="0" rIns="45720" bIns="0" anchor="b">
            <a:normAutofit fontScale="90000"/>
            <a:scene3d>
              <a:camera prst="orthographicFront"/>
              <a:lightRig rig="soft" dir="t">
                <a:rot lat="0" lon="0" rev="17220000"/>
              </a:lightRig>
            </a:scene3d>
            <a:sp3d prstMaterial="softEdge">
              <a:bevelT w="38100" h="38100"/>
            </a:sp3d>
          </a:bodyPr>
          <a:lstStyle/>
          <a:p>
            <a:pPr fontAlgn="auto">
              <a:spcAft>
                <a:spcPts val="0"/>
              </a:spcAft>
              <a:defRPr/>
            </a:pPr>
            <a:r>
              <a:rPr lang="en-CA" sz="4800" kern="1200"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THE HOUSE OF COMMONS</a:t>
            </a:r>
            <a:br>
              <a:rPr lang="en-CA" sz="4800" kern="1200"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br>
            <a:r>
              <a:rPr lang="en-CA" sz="4800" kern="1200"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rPr>
              <a:t>(Part of Legislative Branch)</a:t>
            </a:r>
            <a:endParaRPr lang="en-CA" sz="4800" kern="1200" cap="all"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latin typeface="+mj-lt"/>
              <a:ea typeface="+mj-ea"/>
              <a:cs typeface="+mj-cs"/>
            </a:endParaRPr>
          </a:p>
        </p:txBody>
      </p:sp>
      <p:sp>
        <p:nvSpPr>
          <p:cNvPr id="13314" name="Subtitle 2"/>
          <p:cNvSpPr>
            <a:spLocks noGrp="1"/>
          </p:cNvSpPr>
          <p:nvPr>
            <p:ph type="subTitle" idx="4294967295"/>
          </p:nvPr>
        </p:nvSpPr>
        <p:spPr>
          <a:xfrm>
            <a:off x="1371600" y="3267075"/>
            <a:ext cx="6400800" cy="1685925"/>
          </a:xfrm>
        </p:spPr>
        <p:txBody>
          <a:bodyPr/>
          <a:lstStyle/>
          <a:p>
            <a:pPr marL="0" indent="0" algn="ctr">
              <a:buFont typeface="Wingdings" pitchFamily="2" charset="2"/>
              <a:buNone/>
            </a:pPr>
            <a:r>
              <a:rPr lang="en-CA"/>
              <a:t>Quick facts!</a:t>
            </a:r>
          </a:p>
        </p:txBody>
      </p:sp>
      <p:pic>
        <p:nvPicPr>
          <p:cNvPr id="13319" name="Picture 7" descr="HOC_session_e"/>
          <p:cNvPicPr>
            <a:picLocks noChangeAspect="1" noChangeArrowheads="1"/>
          </p:cNvPicPr>
          <p:nvPr/>
        </p:nvPicPr>
        <p:blipFill>
          <a:blip r:embed="rId2"/>
          <a:srcRect/>
          <a:stretch>
            <a:fillRect/>
          </a:stretch>
        </p:blipFill>
        <p:spPr bwMode="auto">
          <a:xfrm>
            <a:off x="2700338" y="4076700"/>
            <a:ext cx="4095750" cy="257651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4">
                                            <p:txEl>
                                              <p:pRg st="0" end="0"/>
                                            </p:txEl>
                                          </p:spTgt>
                                        </p:tgtEl>
                                        <p:attrNameLst>
                                          <p:attrName>style.visibility</p:attrName>
                                        </p:attrNameLst>
                                      </p:cBhvr>
                                      <p:to>
                                        <p:strVal val="visible"/>
                                      </p:to>
                                    </p:set>
                                    <p:anim calcmode="lin" valueType="num">
                                      <p:cBhvr additive="base">
                                        <p:cTn id="13"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319"/>
                                        </p:tgtEl>
                                        <p:attrNameLst>
                                          <p:attrName>style.visibility</p:attrName>
                                        </p:attrNameLst>
                                      </p:cBhvr>
                                      <p:to>
                                        <p:strVal val="visible"/>
                                      </p:to>
                                    </p:set>
                                    <p:anim calcmode="lin" valueType="num">
                                      <p:cBhvr additive="base">
                                        <p:cTn id="19" dur="500" fill="hold"/>
                                        <p:tgtEl>
                                          <p:spTgt spid="13319"/>
                                        </p:tgtEl>
                                        <p:attrNameLst>
                                          <p:attrName>ppt_x</p:attrName>
                                        </p:attrNameLst>
                                      </p:cBhvr>
                                      <p:tavLst>
                                        <p:tav tm="0">
                                          <p:val>
                                            <p:strVal val="#ppt_x"/>
                                          </p:val>
                                        </p:tav>
                                        <p:tav tm="100000">
                                          <p:val>
                                            <p:strVal val="#ppt_x"/>
                                          </p:val>
                                        </p:tav>
                                      </p:tavLst>
                                    </p:anim>
                                    <p:anim calcmode="lin" valueType="num">
                                      <p:cBhvr additive="base">
                                        <p:cTn id="20"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idx="4294967295"/>
          </p:nvPr>
        </p:nvSpPr>
        <p:spPr>
          <a:xfrm>
            <a:off x="457200" y="274638"/>
            <a:ext cx="8229600" cy="1143000"/>
          </a:xfrm>
          <a:noFill/>
          <a:ln/>
        </p:spPr>
        <p:txBody>
          <a:bodyPr>
            <a:normAutofit/>
            <a:scene3d>
              <a:camera prst="orthographicFront"/>
              <a:lightRig rig="soft" dir="t">
                <a:rot lat="0" lon="0" rev="16800000"/>
              </a:lightRig>
            </a:scene3d>
            <a:sp3d prstMaterial="softEdge">
              <a:bevelT w="38100" h="38100"/>
            </a:sp3d>
          </a:bodyPr>
          <a:lstStyle/>
          <a:p>
            <a:pPr fontAlgn="auto">
              <a:spcAft>
                <a:spcPts val="0"/>
              </a:spcAft>
              <a:defRPr/>
            </a:pPr>
            <a:r>
              <a:rPr lang="en-CA" sz="4100"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Facts of House of Commons</a:t>
            </a:r>
            <a:endParaRPr lang="en-CA" sz="4100" kern="1200"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
        <p:nvSpPr>
          <p:cNvPr id="14338" name="Content Placeholder 8"/>
          <p:cNvSpPr>
            <a:spLocks noGrp="1"/>
          </p:cNvSpPr>
          <p:nvPr>
            <p:ph idx="4294967295"/>
          </p:nvPr>
        </p:nvSpPr>
        <p:spPr/>
        <p:txBody>
          <a:bodyPr/>
          <a:lstStyle/>
          <a:p>
            <a:pPr>
              <a:buFont typeface="Wingdings" pitchFamily="2" charset="2"/>
              <a:buNone/>
            </a:pPr>
            <a:r>
              <a:rPr lang="en-CA"/>
              <a:t>• made up of 308 elected Members of Parliament;</a:t>
            </a:r>
          </a:p>
          <a:p>
            <a:pPr>
              <a:buFont typeface="Wingdings" pitchFamily="2" charset="2"/>
              <a:buNone/>
            </a:pPr>
            <a:r>
              <a:rPr lang="en-CA"/>
              <a:t>• is the principal law-making body in Canada;</a:t>
            </a:r>
          </a:p>
          <a:p>
            <a:pPr>
              <a:buFont typeface="Wingdings" pitchFamily="2" charset="2"/>
              <a:buNone/>
            </a:pPr>
            <a:r>
              <a:rPr lang="en-CA"/>
              <a:t>• members devote most of their time to debating and voting on bills.</a:t>
            </a:r>
          </a:p>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blinds(horizontal)">
                                      <p:cBhvr>
                                        <p:cTn id="7" dur="500"/>
                                        <p:tgtEl>
                                          <p:spTgt spid="14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blinds(horizontal)">
                                      <p:cBhvr>
                                        <p:cTn id="12" dur="500"/>
                                        <p:tgtEl>
                                          <p:spTgt spid="1433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8">
                                            <p:txEl>
                                              <p:pRg st="2" end="2"/>
                                            </p:txEl>
                                          </p:spTgt>
                                        </p:tgtEl>
                                        <p:attrNameLst>
                                          <p:attrName>style.visibility</p:attrName>
                                        </p:attrNameLst>
                                      </p:cBhvr>
                                      <p:to>
                                        <p:strVal val="visible"/>
                                      </p:to>
                                    </p:set>
                                    <p:animEffect transition="in" filter="blinds(horizontal)">
                                      <p:cBhvr>
                                        <p:cTn id="17" dur="500"/>
                                        <p:tgtEl>
                                          <p:spTgt spid="14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CA"/>
              <a:t>House of Commons</a:t>
            </a:r>
          </a:p>
        </p:txBody>
      </p:sp>
      <p:sp>
        <p:nvSpPr>
          <p:cNvPr id="15362" name="Content Placeholder 2"/>
          <p:cNvSpPr>
            <a:spLocks noGrp="1"/>
          </p:cNvSpPr>
          <p:nvPr>
            <p:ph idx="4294967295"/>
          </p:nvPr>
        </p:nvSpPr>
        <p:spPr/>
        <p:txBody>
          <a:bodyPr/>
          <a:lstStyle/>
          <a:p>
            <a:pPr>
              <a:buFont typeface="Wingdings" pitchFamily="2" charset="2"/>
              <a:buNone/>
            </a:pPr>
            <a:r>
              <a:rPr lang="en-CA"/>
              <a:t>• members devote most of their time to debating and voting on bills.</a:t>
            </a:r>
          </a:p>
          <a:p>
            <a:pPr lvl="1"/>
            <a:r>
              <a:rPr lang="en-CA"/>
              <a:t>They also:</a:t>
            </a:r>
          </a:p>
          <a:p>
            <a:r>
              <a:rPr lang="en-CA"/>
              <a:t>– represent constituents’ views;</a:t>
            </a:r>
          </a:p>
          <a:p>
            <a:r>
              <a:rPr lang="en-CA"/>
              <a:t>– discuss national issues;</a:t>
            </a:r>
          </a:p>
          <a:p>
            <a:r>
              <a:rPr lang="en-CA"/>
              <a:t>– call on the government to explain its actions.</a:t>
            </a:r>
          </a:p>
          <a:p>
            <a:r>
              <a:rPr lang="en-CA"/>
              <a:t> the House of Commons meets for about 130 days a year. </a:t>
            </a:r>
          </a:p>
          <a:p>
            <a:endParaRPr lang="en-CA"/>
          </a:p>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 calcmode="lin" valueType="num">
                                      <p:cBhvr additive="base">
                                        <p:cTn id="7" dur="5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ntr" presetSubtype="0" fill="hold" nodeType="clickEffect">
                                  <p:stCondLst>
                                    <p:cond delay="0"/>
                                  </p:stCondLst>
                                  <p:childTnLst>
                                    <p:set>
                                      <p:cBhvr>
                                        <p:cTn id="12" dur="1" fill="hold">
                                          <p:stCondLst>
                                            <p:cond delay="0"/>
                                          </p:stCondLst>
                                        </p:cTn>
                                        <p:tgtEl>
                                          <p:spTgt spid="15362">
                                            <p:txEl>
                                              <p:pRg st="1" end="1"/>
                                            </p:txEl>
                                          </p:spTgt>
                                        </p:tgtEl>
                                        <p:attrNameLst>
                                          <p:attrName>style.visibility</p:attrName>
                                        </p:attrNameLst>
                                      </p:cBhvr>
                                      <p:to>
                                        <p:strVal val="visible"/>
                                      </p:to>
                                    </p:set>
                                    <p:anim to="" calcmode="lin" valueType="num">
                                      <p:cBhvr>
                                        <p:cTn id="13" dur="1" fill="hold"/>
                                        <p:tgtEl>
                                          <p:spTgt spid="15362">
                                            <p:txEl>
                                              <p:pRg st="1" end="1"/>
                                            </p:txEl>
                                          </p:spTgt>
                                        </p:tgtEl>
                                        <p:attrNameLst>
                                          <p:attrName/>
                                        </p:attrNameLst>
                                      </p:cBhvr>
                                    </p:anim>
                                  </p:childTnLst>
                                </p:cTn>
                              </p:par>
                            </p:childTnLst>
                          </p:cTn>
                        </p:par>
                      </p:childTnLst>
                    </p:cTn>
                  </p:par>
                  <p:par>
                    <p:cTn id="14" fill="hold">
                      <p:stCondLst>
                        <p:cond delay="indefinite"/>
                      </p:stCondLst>
                      <p:childTnLst>
                        <p:par>
                          <p:cTn id="15" fill="hold">
                            <p:stCondLst>
                              <p:cond delay="0"/>
                            </p:stCondLst>
                            <p:childTnLst>
                              <p:par>
                                <p:cTn id="16" presetID="24" presetClass="entr" presetSubtype="0" fill="hold" nodeType="clickEffect">
                                  <p:stCondLst>
                                    <p:cond delay="0"/>
                                  </p:stCondLst>
                                  <p:childTnLst>
                                    <p:set>
                                      <p:cBhvr>
                                        <p:cTn id="17" dur="1" fill="hold">
                                          <p:stCondLst>
                                            <p:cond delay="0"/>
                                          </p:stCondLst>
                                        </p:cTn>
                                        <p:tgtEl>
                                          <p:spTgt spid="15362">
                                            <p:txEl>
                                              <p:pRg st="2" end="2"/>
                                            </p:txEl>
                                          </p:spTgt>
                                        </p:tgtEl>
                                        <p:attrNameLst>
                                          <p:attrName>style.visibility</p:attrName>
                                        </p:attrNameLst>
                                      </p:cBhvr>
                                      <p:to>
                                        <p:strVal val="visible"/>
                                      </p:to>
                                    </p:set>
                                    <p:anim to="" calcmode="lin" valueType="num">
                                      <p:cBhvr>
                                        <p:cTn id="18" dur="1" fill="hold"/>
                                        <p:tgtEl>
                                          <p:spTgt spid="15362">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nodeType="clickEffect">
                                  <p:stCondLst>
                                    <p:cond delay="0"/>
                                  </p:stCondLst>
                                  <p:childTnLst>
                                    <p:set>
                                      <p:cBhvr>
                                        <p:cTn id="22" dur="1" fill="hold">
                                          <p:stCondLst>
                                            <p:cond delay="0"/>
                                          </p:stCondLst>
                                        </p:cTn>
                                        <p:tgtEl>
                                          <p:spTgt spid="15362">
                                            <p:txEl>
                                              <p:pRg st="3" end="3"/>
                                            </p:txEl>
                                          </p:spTgt>
                                        </p:tgtEl>
                                        <p:attrNameLst>
                                          <p:attrName>style.visibility</p:attrName>
                                        </p:attrNameLst>
                                      </p:cBhvr>
                                      <p:to>
                                        <p:strVal val="visible"/>
                                      </p:to>
                                    </p:set>
                                    <p:anim to="" calcmode="lin" valueType="num">
                                      <p:cBhvr>
                                        <p:cTn id="23" dur="1" fill="hold"/>
                                        <p:tgtEl>
                                          <p:spTgt spid="15362">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15362">
                                            <p:txEl>
                                              <p:pRg st="4" end="4"/>
                                            </p:txEl>
                                          </p:spTgt>
                                        </p:tgtEl>
                                        <p:attrNameLst>
                                          <p:attrName>style.visibility</p:attrName>
                                        </p:attrNameLst>
                                      </p:cBhvr>
                                      <p:to>
                                        <p:strVal val="visible"/>
                                      </p:to>
                                    </p:set>
                                    <p:anim to="" calcmode="lin" valueType="num">
                                      <p:cBhvr>
                                        <p:cTn id="28" dur="1" fill="hold"/>
                                        <p:tgtEl>
                                          <p:spTgt spid="15362">
                                            <p:txEl>
                                              <p:pRg st="4" end="4"/>
                                            </p:txEl>
                                          </p:spTgt>
                                        </p:tgtEl>
                                        <p:attrNameLst>
                                          <p:attrName/>
                                        </p:attrNameLst>
                                      </p:cBhvr>
                                    </p:anim>
                                  </p:childTnLst>
                                </p:cTn>
                              </p:par>
                            </p:childTnLst>
                          </p:cTn>
                        </p:par>
                      </p:childTnLst>
                    </p:cTn>
                  </p:par>
                  <p:par>
                    <p:cTn id="29" fill="hold">
                      <p:stCondLst>
                        <p:cond delay="indefinite"/>
                      </p:stCondLst>
                      <p:childTnLst>
                        <p:par>
                          <p:cTn id="30" fill="hold">
                            <p:stCondLst>
                              <p:cond delay="0"/>
                            </p:stCondLst>
                            <p:childTnLst>
                              <p:par>
                                <p:cTn id="31" presetID="24" presetClass="entr" presetSubtype="0" fill="hold" nodeType="clickEffect">
                                  <p:stCondLst>
                                    <p:cond delay="0"/>
                                  </p:stCondLst>
                                  <p:childTnLst>
                                    <p:set>
                                      <p:cBhvr>
                                        <p:cTn id="32" dur="1" fill="hold">
                                          <p:stCondLst>
                                            <p:cond delay="0"/>
                                          </p:stCondLst>
                                        </p:cTn>
                                        <p:tgtEl>
                                          <p:spTgt spid="15362">
                                            <p:txEl>
                                              <p:pRg st="5" end="5"/>
                                            </p:txEl>
                                          </p:spTgt>
                                        </p:tgtEl>
                                        <p:attrNameLst>
                                          <p:attrName>style.visibility</p:attrName>
                                        </p:attrNameLst>
                                      </p:cBhvr>
                                      <p:to>
                                        <p:strVal val="visible"/>
                                      </p:to>
                                    </p:set>
                                    <p:anim to="" calcmode="lin" valueType="num">
                                      <p:cBhvr>
                                        <p:cTn id="33" dur="1" fill="hold"/>
                                        <p:tgtEl>
                                          <p:spTgt spid="15362">
                                            <p:txEl>
                                              <p:pRg st="5" end="5"/>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nodeType="clickEffect">
                                  <p:stCondLst>
                                    <p:cond delay="0"/>
                                  </p:stCondLst>
                                  <p:childTnLst>
                                    <p:set>
                                      <p:cBhvr>
                                        <p:cTn id="37" dur="1" fill="hold">
                                          <p:stCondLst>
                                            <p:cond delay="0"/>
                                          </p:stCondLst>
                                        </p:cTn>
                                        <p:tgtEl>
                                          <p:spTgt spid="15362">
                                            <p:txEl>
                                              <p:pRg st="5" end="5"/>
                                            </p:txEl>
                                          </p:spTgt>
                                        </p:tgtEl>
                                        <p:attrNameLst>
                                          <p:attrName>style.visibility</p:attrName>
                                        </p:attrNameLst>
                                      </p:cBhvr>
                                      <p:to>
                                        <p:strVal val="visible"/>
                                      </p:to>
                                    </p:set>
                                    <p:anim to="" calcmode="lin" valueType="num">
                                      <p:cBhvr>
                                        <p:cTn id="38" dur="1" fill="hold"/>
                                        <p:tgtEl>
                                          <p:spTgt spid="15362">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Daily Proceedings</a:t>
            </a:r>
          </a:p>
        </p:txBody>
      </p:sp>
      <p:sp>
        <p:nvSpPr>
          <p:cNvPr id="16386" name="Content Placeholder 2"/>
          <p:cNvSpPr>
            <a:spLocks noGrp="1"/>
          </p:cNvSpPr>
          <p:nvPr>
            <p:ph type="body" sz="half" idx="1"/>
          </p:nvPr>
        </p:nvSpPr>
        <p:spPr/>
        <p:txBody>
          <a:bodyPr/>
          <a:lstStyle/>
          <a:p>
            <a:pPr>
              <a:lnSpc>
                <a:spcPct val="90000"/>
              </a:lnSpc>
              <a:buFont typeface="Wingdings" pitchFamily="2" charset="2"/>
              <a:buNone/>
            </a:pPr>
            <a:r>
              <a:rPr lang="en-CA"/>
              <a:t>Daily events include:</a:t>
            </a:r>
          </a:p>
          <a:p>
            <a:pPr>
              <a:lnSpc>
                <a:spcPct val="90000"/>
              </a:lnSpc>
            </a:pPr>
            <a:r>
              <a:rPr lang="en-CA"/>
              <a:t>Members’ Statements—a 15-minute period is set aside each day for any Member who is not a Cabinet Minister to make a statement on a subject of national, regional or local importance. Each statement lasts a maximum of one minute.</a:t>
            </a:r>
          </a:p>
        </p:txBody>
      </p:sp>
      <p:sp>
        <p:nvSpPr>
          <p:cNvPr id="16388" name="Rectangle 4"/>
          <p:cNvSpPr>
            <a:spLocks noGrp="1" noChangeArrowheads="1"/>
          </p:cNvSpPr>
          <p:nvPr>
            <p:ph type="body" sz="half" idx="2"/>
          </p:nvPr>
        </p:nvSpPr>
        <p:spPr/>
        <p:txBody>
          <a:bodyPr/>
          <a:lstStyle/>
          <a:p>
            <a:pPr>
              <a:lnSpc>
                <a:spcPct val="90000"/>
              </a:lnSpc>
            </a:pPr>
            <a:r>
              <a:rPr lang="en-CA"/>
              <a:t>Question Period—a 45 minute session where opposition Members, and sometimes government Members ask questions of the Prime Minister and Cabinet Ministers. It is an exercise in accountability: Members can ask Ministers any question about their area of responsibility, without giving advance notice.</a:t>
            </a:r>
          </a:p>
          <a:p>
            <a:pPr>
              <a:lnSpc>
                <a:spcPct val="90000"/>
              </a:lnSpc>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animEffect transition="in" filter="blinds(horizontal)">
                                      <p:cBhvr>
                                        <p:cTn id="7" dur="500"/>
                                        <p:tgtEl>
                                          <p:spTgt spid="1638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6">
                                            <p:txEl>
                                              <p:pRg st="0" end="0"/>
                                            </p:txEl>
                                          </p:spTgt>
                                        </p:tgtEl>
                                        <p:attrNameLst>
                                          <p:attrName>style.visibility</p:attrName>
                                        </p:attrNameLst>
                                      </p:cBhvr>
                                      <p:to>
                                        <p:strVal val="visible"/>
                                      </p:to>
                                    </p:set>
                                    <p:animEffect transition="in" filter="blinds(horizontal)">
                                      <p:cBhvr>
                                        <p:cTn id="12" dur="500"/>
                                        <p:tgtEl>
                                          <p:spTgt spid="1638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6386">
                                            <p:txEl>
                                              <p:pRg st="0" end="0"/>
                                            </p:txEl>
                                          </p:spTgt>
                                        </p:tgtEl>
                                        <p:attrNameLst>
                                          <p:attrName>style.visibility</p:attrName>
                                        </p:attrNameLst>
                                      </p:cBhvr>
                                      <p:to>
                                        <p:strVal val="visible"/>
                                      </p:to>
                                    </p:set>
                                    <p:anim to="" calcmode="lin" valueType="num">
                                      <p:cBhvr>
                                        <p:cTn id="17" dur="1" fill="hold"/>
                                        <p:tgtEl>
                                          <p:spTgt spid="16386">
                                            <p:txEl>
                                              <p:pRg st="0" end="0"/>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16386">
                                            <p:txEl>
                                              <p:pRg st="1" end="1"/>
                                            </p:txEl>
                                          </p:spTgt>
                                        </p:tgtEl>
                                        <p:attrNameLst>
                                          <p:attrName>style.visibility</p:attrName>
                                        </p:attrNameLst>
                                      </p:cBhvr>
                                      <p:to>
                                        <p:strVal val="visible"/>
                                      </p:to>
                                    </p:set>
                                    <p:anim to="" calcmode="lin" valueType="num">
                                      <p:cBhvr>
                                        <p:cTn id="22" dur="1" fill="hold"/>
                                        <p:tgtEl>
                                          <p:spTgt spid="16386">
                                            <p:txEl>
                                              <p:pRg st="1" end="1"/>
                                            </p:txEl>
                                          </p:spTgt>
                                        </p:tgtEl>
                                        <p:attrNameLst>
                                          <p:attrName/>
                                        </p:attrNameLst>
                                      </p:cBhvr>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nodeType="clickEffect">
                                  <p:stCondLst>
                                    <p:cond delay="0"/>
                                  </p:stCondLst>
                                  <p:childTnLst>
                                    <p:set>
                                      <p:cBhvr>
                                        <p:cTn id="26" dur="1" fill="hold">
                                          <p:stCondLst>
                                            <p:cond delay="0"/>
                                          </p:stCondLst>
                                        </p:cTn>
                                        <p:tgtEl>
                                          <p:spTgt spid="16388">
                                            <p:txEl>
                                              <p:pRg st="0" end="0"/>
                                            </p:txEl>
                                          </p:spTgt>
                                        </p:tgtEl>
                                        <p:attrNameLst>
                                          <p:attrName>style.visibility</p:attrName>
                                        </p:attrNameLst>
                                      </p:cBhvr>
                                      <p:to>
                                        <p:strVal val="visible"/>
                                      </p:to>
                                    </p:set>
                                    <p:anim to="" calcmode="lin" valueType="num">
                                      <p:cBhvr>
                                        <p:cTn id="27" dur="1" fill="hold"/>
                                        <p:tgtEl>
                                          <p:spTgt spid="16388">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Daily Proceedings</a:t>
            </a:r>
          </a:p>
        </p:txBody>
      </p:sp>
      <p:sp>
        <p:nvSpPr>
          <p:cNvPr id="17410" name="Content Placeholder 2"/>
          <p:cNvSpPr>
            <a:spLocks noGrp="1"/>
          </p:cNvSpPr>
          <p:nvPr>
            <p:ph type="body" sz="half" idx="1"/>
          </p:nvPr>
        </p:nvSpPr>
        <p:spPr/>
        <p:txBody>
          <a:bodyPr/>
          <a:lstStyle/>
          <a:p>
            <a:pPr>
              <a:lnSpc>
                <a:spcPct val="80000"/>
              </a:lnSpc>
            </a:pPr>
            <a:r>
              <a:rPr lang="en-CA"/>
              <a:t>Routine Proceedings—these can cover the tabling of committee reports, announcements about government policy, petitions, introduction of bills for first reading. </a:t>
            </a:r>
          </a:p>
          <a:p>
            <a:pPr>
              <a:lnSpc>
                <a:spcPct val="80000"/>
              </a:lnSpc>
            </a:pPr>
            <a:endParaRPr lang="en-CA"/>
          </a:p>
        </p:txBody>
      </p:sp>
      <p:sp>
        <p:nvSpPr>
          <p:cNvPr id="17413" name="Rectangle 5"/>
          <p:cNvSpPr>
            <a:spLocks noGrp="1" noChangeArrowheads="1"/>
          </p:cNvSpPr>
          <p:nvPr>
            <p:ph type="body" sz="half" idx="2"/>
          </p:nvPr>
        </p:nvSpPr>
        <p:spPr/>
        <p:txBody>
          <a:bodyPr/>
          <a:lstStyle/>
          <a:p>
            <a:r>
              <a:rPr lang="en-CA"/>
              <a:t>Private Members’ Business—for one hour each day</a:t>
            </a:r>
          </a:p>
          <a:p>
            <a:r>
              <a:rPr lang="en-CA"/>
              <a:t> Members who are not Cabinet Ministers can have their bills and motions debated by the House.</a:t>
            </a:r>
          </a:p>
          <a:p>
            <a:pPr>
              <a:buFont typeface="Wingdings" pitchFamily="2" charset="2"/>
              <a:buNone/>
            </a:pPr>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 to="" calcmode="lin" valueType="num">
                                      <p:cBhvr>
                                        <p:cTn id="7" dur="1" fill="hold"/>
                                        <p:tgtEl>
                                          <p:spTgt spid="17410">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17413">
                                            <p:txEl>
                                              <p:pRg st="0" end="0"/>
                                            </p:txEl>
                                          </p:spTgt>
                                        </p:tgtEl>
                                        <p:attrNameLst>
                                          <p:attrName>style.visibility</p:attrName>
                                        </p:attrNameLst>
                                      </p:cBhvr>
                                      <p:to>
                                        <p:strVal val="visible"/>
                                      </p:to>
                                    </p:set>
                                    <p:anim to="" calcmode="lin" valueType="num">
                                      <p:cBhvr>
                                        <p:cTn id="12" dur="1" fill="hold"/>
                                        <p:tgtEl>
                                          <p:spTgt spid="1741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17413">
                                            <p:txEl>
                                              <p:pRg st="1" end="1"/>
                                            </p:txEl>
                                          </p:spTgt>
                                        </p:tgtEl>
                                        <p:attrNameLst>
                                          <p:attrName>style.visibility</p:attrName>
                                        </p:attrNameLst>
                                      </p:cBhvr>
                                      <p:to>
                                        <p:strVal val="visible"/>
                                      </p:to>
                                    </p:set>
                                    <p:anim to="" calcmode="lin" valueType="num">
                                      <p:cBhvr>
                                        <p:cTn id="17" dur="1" fill="hold"/>
                                        <p:tgtEl>
                                          <p:spTgt spid="1741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CA"/>
              <a:t>The Speaker</a:t>
            </a:r>
          </a:p>
        </p:txBody>
      </p:sp>
      <p:sp>
        <p:nvSpPr>
          <p:cNvPr id="3" name="Content Placeholder 2"/>
          <p:cNvSpPr>
            <a:spLocks noGrp="1"/>
          </p:cNvSpPr>
          <p:nvPr>
            <p:ph idx="4294967295"/>
          </p:nvPr>
        </p:nvSpPr>
        <p:spPr/>
        <p:txBody>
          <a:bodyPr>
            <a:normAutofit/>
          </a:bodyPr>
          <a:lstStyle/>
          <a:p>
            <a:pPr>
              <a:lnSpc>
                <a:spcPct val="80000"/>
              </a:lnSpc>
              <a:buFont typeface="Wingdings" pitchFamily="2" charset="2"/>
              <a:buNone/>
            </a:pPr>
            <a:r>
              <a:rPr lang="en-CA" sz="2800"/>
              <a:t>The House of Commons elects a presiding officer, known as the Speaker, at the beginning of each new parliamentary term, and also whenever a vacancy arises. </a:t>
            </a:r>
          </a:p>
          <a:p>
            <a:pPr>
              <a:lnSpc>
                <a:spcPct val="80000"/>
              </a:lnSpc>
            </a:pPr>
            <a:r>
              <a:rPr lang="en-CA" sz="2800"/>
              <a:t>The Speaker (assisted by deputy speakers), presides over the House. </a:t>
            </a:r>
          </a:p>
          <a:p>
            <a:pPr>
              <a:lnSpc>
                <a:spcPct val="80000"/>
              </a:lnSpc>
            </a:pPr>
            <a:r>
              <a:rPr lang="en-CA" sz="2800"/>
              <a:t>He or she is almost always present during question period and major debates.</a:t>
            </a:r>
          </a:p>
          <a:p>
            <a:pPr>
              <a:lnSpc>
                <a:spcPct val="80000"/>
              </a:lnSpc>
            </a:pPr>
            <a:endParaRPr lang="en-CA" sz="2800"/>
          </a:p>
        </p:txBody>
      </p:sp>
      <p:pic>
        <p:nvPicPr>
          <p:cNvPr id="19460" name="Picture 4" descr="martin276"/>
          <p:cNvPicPr>
            <a:picLocks noChangeAspect="1" noChangeArrowheads="1"/>
          </p:cNvPicPr>
          <p:nvPr/>
        </p:nvPicPr>
        <p:blipFill>
          <a:blip r:embed="rId2"/>
          <a:srcRect/>
          <a:stretch>
            <a:fillRect/>
          </a:stretch>
        </p:blipFill>
        <p:spPr bwMode="auto">
          <a:xfrm>
            <a:off x="4762500" y="4229100"/>
            <a:ext cx="4381500" cy="2628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9460"/>
                                        </p:tgtEl>
                                        <p:attrNameLst>
                                          <p:attrName>style.visibility</p:attrName>
                                        </p:attrNameLst>
                                      </p:cBhvr>
                                      <p:to>
                                        <p:strVal val="visible"/>
                                      </p:to>
                                    </p:set>
                                    <p:anim to="" calcmode="lin" valueType="num">
                                      <p:cBhvr>
                                        <p:cTn id="7" dur="1" fill="hold"/>
                                        <p:tgtEl>
                                          <p:spTgt spid="19460"/>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to="" calcmode="lin" valueType="num">
                                      <p:cBhvr>
                                        <p:cTn id="17" dur="1" fill="hold"/>
                                        <p:tgtEl>
                                          <p:spTgt spid="3">
                                            <p:txEl>
                                              <p:pRg st="1" end="1"/>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to="" calcmode="lin" valueType="num">
                                      <p:cBhvr>
                                        <p:cTn id="22"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CA"/>
              <a:t>House of Commons</a:t>
            </a:r>
          </a:p>
        </p:txBody>
      </p:sp>
      <p:sp>
        <p:nvSpPr>
          <p:cNvPr id="20482" name="Content Placeholder 2"/>
          <p:cNvSpPr>
            <a:spLocks noGrp="1"/>
          </p:cNvSpPr>
          <p:nvPr>
            <p:ph idx="4294967295"/>
          </p:nvPr>
        </p:nvSpPr>
        <p:spPr/>
        <p:txBody>
          <a:bodyPr/>
          <a:lstStyle/>
          <a:p>
            <a:r>
              <a:rPr lang="en-CA"/>
              <a:t> The government introduces its policy/strategy for the year in the Throne Speech at the opening session of parliament;</a:t>
            </a:r>
          </a:p>
          <a:p>
            <a:r>
              <a:rPr lang="en-CA"/>
              <a:t> The government’s annual budget, introduced by the Minister of Finance, sets out government monetary and fiscal policies for the year, what it plans to spend and what its expected revenue will be.</a:t>
            </a:r>
          </a:p>
          <a:p>
            <a:endParaRPr lang="en-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to="" calcmode="lin" valueType="num">
                                      <p:cBhvr>
                                        <p:cTn id="7" dur="1" fill="hold"/>
                                        <p:tgtEl>
                                          <p:spTgt spid="20482">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20482">
                                            <p:txEl>
                                              <p:pRg st="1" end="1"/>
                                            </p:txEl>
                                          </p:spTgt>
                                        </p:tgtEl>
                                        <p:attrNameLst>
                                          <p:attrName>style.visibility</p:attrName>
                                        </p:attrNameLst>
                                      </p:cBhvr>
                                      <p:to>
                                        <p:strVal val="visible"/>
                                      </p:to>
                                    </p:set>
                                    <p:anim to="" calcmode="lin" valueType="num">
                                      <p:cBhvr>
                                        <p:cTn id="12" dur="1" fill="hold"/>
                                        <p:tgtEl>
                                          <p:spTgt spid="20482">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
        <a:ea typeface=""/>
        <a:cs typeface=""/>
      </a:majorFont>
      <a:minorFont>
        <a:latin typefac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50</TotalTime>
  <Words>306</Words>
  <Application>Microsoft Office PowerPoint</Application>
  <PresentationFormat>On-screen Show (4:3)</PresentationFormat>
  <Paragraphs>26</Paragraphs>
  <Slides>7</Slides>
  <Notes>0</Notes>
  <HiddenSlides>0</HiddenSlides>
  <MMClips>0</MMClips>
  <ScaleCrop>false</ScaleCrop>
  <HeadingPairs>
    <vt:vector size="6" baseType="variant">
      <vt:variant>
        <vt:lpstr>Fonts Used</vt:lpstr>
      </vt:variant>
      <vt:variant>
        <vt:i4>8</vt:i4>
      </vt:variant>
      <vt:variant>
        <vt:lpstr>Design Template</vt:lpstr>
      </vt:variant>
      <vt:variant>
        <vt:i4>2</vt:i4>
      </vt:variant>
      <vt:variant>
        <vt:lpstr>Slide Titles</vt:lpstr>
      </vt:variant>
      <vt:variant>
        <vt:i4>7</vt:i4>
      </vt:variant>
    </vt:vector>
  </HeadingPairs>
  <TitlesOfParts>
    <vt:vector size="17" baseType="lpstr">
      <vt:lpstr>Book Antiqua</vt:lpstr>
      <vt:lpstr>Arial</vt:lpstr>
      <vt:lpstr>Lucida Sans</vt:lpstr>
      <vt:lpstr>Wingdings 2</vt:lpstr>
      <vt:lpstr>Wingdings</vt:lpstr>
      <vt:lpstr>Wingdings 3</vt:lpstr>
      <vt:lpstr>Calibri</vt:lpstr>
      <vt:lpstr>Times New Roman</vt:lpstr>
      <vt:lpstr>Apex</vt:lpstr>
      <vt:lpstr>Maple</vt:lpstr>
      <vt:lpstr>Slide 1</vt:lpstr>
      <vt:lpstr>Slide 2</vt:lpstr>
      <vt:lpstr>House of Commons</vt:lpstr>
      <vt:lpstr>Daily Proceedings</vt:lpstr>
      <vt:lpstr>Daily Proceedings</vt:lpstr>
      <vt:lpstr>The Speaker</vt:lpstr>
      <vt:lpstr>House of Commons</vt:lpstr>
    </vt:vector>
  </TitlesOfParts>
  <Company>GPCSD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HOUSE OF COMMONS </dc:title>
  <dc:creator>cherylbezovie</dc:creator>
  <cp:lastModifiedBy>Trevor</cp:lastModifiedBy>
  <cp:revision>4</cp:revision>
  <dcterms:created xsi:type="dcterms:W3CDTF">2009-09-02T18:42:53Z</dcterms:created>
  <dcterms:modified xsi:type="dcterms:W3CDTF">2009-09-03T12:55:29Z</dcterms:modified>
</cp:coreProperties>
</file>