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C974-488C-4AA8-A5DD-A23136456750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FA1A-5BDC-4478-B310-B8D753B07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4D85F-3009-4780-AAEE-1D2345EE2EF6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4F22-84D5-421A-A087-738BBF278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D10C-B0E1-467F-8303-76A39928898B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26734-395E-46A0-8687-4CB3E289D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F971-C10D-445C-B2CE-75E3721CFCD0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F94A8-8DE0-41B7-B462-9830C071E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097E4-14C3-4CCA-84A0-8BF545CFD38B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77886-8E6F-4C0F-808B-38F0536B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12C21-A4EE-431F-AD1A-B2DCB2C92E44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F3BD-38EE-4A2A-9297-0D1930BB1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E003-C566-4F13-81C3-AF131384F3FE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519F2-B654-4056-BBB2-A76DF03C0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2A85-EA3C-4B57-82CB-C1FE4A13D202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03C4-ED87-421B-9BA1-CAAB6ED14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6F2D8-168F-4E36-B951-4B0920EF445E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2D74-0E54-4C58-854A-5A54B5360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AA7A-4810-418D-86FF-50B1CB81CD4F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B34C-85A9-4D75-9F2F-4AD443C3E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09D5-0BD7-443F-9D96-B30D969C8460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66062-EF14-4B71-9501-C0D198DCC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270968-A319-4028-A32B-099AD2D589CC}" type="datetimeFigureOut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0AE4E4-29D2-434D-A861-9FD390B34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a/imgres?imgurl=http://sc2.saugus.k12.ca.us/~ltalmadge/images/Homework.gif&amp;imgrefurl=http://sc2.saugus.k12.ca.us/~ltalmadge/INDEX&amp;h=480&amp;w=480&amp;sz=10&amp;hl=en&amp;start=1&amp;usg=__P4Xs1PhFL9YLNU545cFQYxUoYDQ=&amp;tbnid=Ij5Iqi8NvTf5rM:&amp;tbnh=129&amp;tbnw=129&amp;prev=/images?q=homework&amp;gbv=2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hyperlink" Target="http://images.google.ca/imgres?imgurl=http://ibs.derby.ac.uk/~simon/CIP_2006_7/Man-Studying.gif&amp;imgrefurl=http://ibs.derby.ac.uk/~simon/CIP_2006_7/ContempIssues.htm&amp;h=350&amp;w=350&amp;sz=14&amp;hl=en&amp;start=19&amp;usg=__xBUCUHY_oAvOKkb-gQMvang6lgo=&amp;tbnid=GL6ZqFi1YBO4sM:&amp;tbnh=120&amp;tbnw=120&amp;prev=/images?q=studying&amp;gbv=2&amp;hl=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p2.blogger.com/_yx-ePZYb6pY/Rnvpr4yaA9I/AAAAAAAAAFo/kHyG-poPmXc/s400/Grounded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Significant Responsibilities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smtClean="0"/>
              <a:t>Social Studies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What are you responsibilities?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2286000"/>
          </a:xfrm>
        </p:spPr>
        <p:txBody>
          <a:bodyPr/>
          <a:lstStyle/>
          <a:p>
            <a:r>
              <a:rPr lang="en-US" smtClean="0"/>
              <a:t>We all have responsibilities that we have to fulfill in our daily lives.</a:t>
            </a:r>
          </a:p>
          <a:p>
            <a:r>
              <a:rPr lang="en-US" smtClean="0"/>
              <a:t>What are the responsibilities that you have to complete?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  <p:pic>
        <p:nvPicPr>
          <p:cNvPr id="1026" name="Picture 2" descr="http://tbn0.google.com/images?q=tbn:Ij5Iqi8NvTf5rM:http://sc2.saugus.k12.ca.us/~ltalmadge/images/Homework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8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tbn0.google.com/images?q=tbn:GL6ZqFi1YBO4sM:http://ibs.derby.ac.uk/~simon/CIP_2006_7/Man-Studying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40386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www.freebiesforwomen.com/chores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3886200"/>
            <a:ext cx="26955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://tbn0.google.com/images?q=tbn:SWWHzmpttTQQ8M:http://bp2.blogger.com/_yx-ePZYb6pY/Rnvpr4yaA9I/AAAAAAAAAFo/kHyG-poPmXc/s400/Grounded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800600"/>
            <a:ext cx="12842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happens when you do not fulfill your responsibilities?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105400" cy="4953000"/>
          </a:xfrm>
        </p:spPr>
        <p:txBody>
          <a:bodyPr/>
          <a:lstStyle/>
          <a:p>
            <a:r>
              <a:rPr lang="en-US" smtClean="0"/>
              <a:t>Important things don’t get done (for you, your family, your community)</a:t>
            </a:r>
          </a:p>
          <a:p>
            <a:r>
              <a:rPr lang="en-US" smtClean="0"/>
              <a:t>Failing marks</a:t>
            </a:r>
          </a:p>
          <a:p>
            <a:r>
              <a:rPr lang="en-US" smtClean="0"/>
              <a:t>Punishments</a:t>
            </a:r>
          </a:p>
          <a:p>
            <a:r>
              <a:rPr lang="en-US" smtClean="0"/>
              <a:t>People could get hurt</a:t>
            </a:r>
          </a:p>
          <a:p>
            <a:r>
              <a:rPr lang="en-US" smtClean="0"/>
              <a:t>People get angry with you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5368" name="Picture 8" descr="http://www.cartoonstock.com/lowres/ksm0631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752600"/>
            <a:ext cx="34290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are your three most significant responsibilities?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438"/>
          </a:xfrm>
        </p:spPr>
        <p:txBody>
          <a:bodyPr/>
          <a:lstStyle/>
          <a:p>
            <a:r>
              <a:rPr lang="en-US" smtClean="0"/>
              <a:t>Take a moment with a group of your classmates and decide on what your three most important responsibilities as an adolescent are.</a:t>
            </a:r>
          </a:p>
          <a:p>
            <a:r>
              <a:rPr lang="en-US" smtClean="0"/>
              <a:t>Now, describe WHY those are the three most significant responsibilities you have.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Criteria for Significant Responsibilities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429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Reliance; you are relied upon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Consequences; if unfulfilled, there are negative effects on others.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Benefits: it helps you and others.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057400"/>
            <a:ext cx="8229600" cy="10668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A significant responsibility means: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130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What are you responsibilities?</vt:lpstr>
      <vt:lpstr>What happens when you do not fulfill your responsibilities?</vt:lpstr>
      <vt:lpstr>What are your three most significant responsibilities?</vt:lpstr>
      <vt:lpstr>Criteria for Significant Responsibilities</vt:lpstr>
    </vt:vector>
  </TitlesOfParts>
  <Company>Peace Wapiti School Division No. 76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Responsibilities</dc:title>
  <dc:creator>pwaguest</dc:creator>
  <cp:lastModifiedBy>Trevor</cp:lastModifiedBy>
  <cp:revision>5</cp:revision>
  <dcterms:created xsi:type="dcterms:W3CDTF">2008-10-21T17:30:38Z</dcterms:created>
  <dcterms:modified xsi:type="dcterms:W3CDTF">2009-09-22T05:03:15Z</dcterms:modified>
</cp:coreProperties>
</file>