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207AE-C6D7-44ED-A9FD-CD5E23C65E35}" type="datetimeFigureOut">
              <a:rPr lang="en-US"/>
              <a:pPr>
                <a:defRPr/>
              </a:pPr>
              <a:t>1/13/2010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F3F41C-9AF0-4BFF-9B4F-CEFF59A5B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E5AA6-37D0-4BCB-919A-8DA8160ABB7A}" type="datetimeFigureOut">
              <a:rPr lang="en-US"/>
              <a:pPr>
                <a:defRPr/>
              </a:pPr>
              <a:t>1/13/2010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26360-92BB-4D6D-9BD3-CFCD22FEF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D55E4-60D2-4EA1-BD37-5573028988E6}" type="datetimeFigureOut">
              <a:rPr lang="en-US"/>
              <a:pPr>
                <a:defRPr/>
              </a:pPr>
              <a:t>1/13/2010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7F31C-D152-49CE-AD18-4734AD4B1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49E55-F15B-4019-A891-8CFE9D21BBF7}" type="datetimeFigureOut">
              <a:rPr lang="en-US"/>
              <a:pPr>
                <a:defRPr/>
              </a:pPr>
              <a:t>1/13/2010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678FE-806E-4835-A2D9-C373EBB97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6452E-61CF-4170-83DD-0D50DD568DF9}" type="datetimeFigureOut">
              <a:rPr lang="en-US"/>
              <a:pPr>
                <a:defRPr/>
              </a:pPr>
              <a:t>1/13/2010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D44FC-7976-468E-B185-10A68B608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82C3-29F7-47E7-A6DC-B1474E37BEFC}" type="datetimeFigureOut">
              <a:rPr lang="en-US"/>
              <a:pPr>
                <a:defRPr/>
              </a:pPr>
              <a:t>1/13/2010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F54E7-E855-4466-A54B-6F22FA262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40C9E-EC2A-4AEC-BC3B-945A377FA510}" type="datetimeFigureOut">
              <a:rPr lang="en-US"/>
              <a:pPr>
                <a:defRPr/>
              </a:pPr>
              <a:t>1/13/2010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82A3A-777B-47B2-94E3-BBB8B97E8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A9CDE-9060-43FA-9E15-3E8829478455}" type="datetimeFigureOut">
              <a:rPr lang="en-US"/>
              <a:pPr>
                <a:defRPr/>
              </a:pPr>
              <a:t>1/13/2010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F3230-2807-4169-883F-7CCB638F0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70580-2D19-4CD2-86E2-AF5B2DA759EF}" type="datetimeFigureOut">
              <a:rPr lang="en-US"/>
              <a:pPr>
                <a:defRPr/>
              </a:pPr>
              <a:t>1/13/2010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A4E96-74FF-44DC-83D8-05EC36642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04330-9A29-4AD1-A624-82CF460DDDE2}" type="datetimeFigureOut">
              <a:rPr lang="en-US"/>
              <a:pPr>
                <a:defRPr/>
              </a:pPr>
              <a:t>1/13/2010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592A-F0BC-4366-9568-FBE6D70FC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A1F3C-6ECF-4048-83AC-A810E8885587}" type="datetimeFigureOut">
              <a:rPr lang="en-US"/>
              <a:pPr>
                <a:defRPr/>
              </a:pPr>
              <a:t>1/13/2010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B17D5-DFFE-4635-91E6-B8BEC3F59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8625B4-CF38-48EA-8B83-DF4949B3E886}" type="datetimeFigureOut">
              <a:rPr lang="en-US"/>
              <a:pPr>
                <a:defRPr/>
              </a:pPr>
              <a:t>1/13/2010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C5741988-096F-4D72-98BE-B08D7D7F2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74" r:id="rId8"/>
    <p:sldLayoutId id="2147483675" r:id="rId9"/>
    <p:sldLayoutId id="2147483666" r:id="rId10"/>
    <p:sldLayoutId id="21474836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smtClean="0"/>
          </a:p>
        </p:txBody>
      </p:sp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smtClean="0"/>
              <a:t>Government Intervention in a Market Economy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/>
          <a:lstStyle/>
          <a:p>
            <a:r>
              <a:rPr lang="en-US" smtClean="0"/>
              <a:t>Stimulus Bill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638800" cy="4724400"/>
          </a:xfrm>
        </p:spPr>
        <p:txBody>
          <a:bodyPr/>
          <a:lstStyle/>
          <a:p>
            <a:r>
              <a:rPr lang="en-US" smtClean="0"/>
              <a:t>In light of the recent depression, one of Barack Obama’s first moves as President of the United States was to introduce a “stimulus bill”, to help the American economy.</a:t>
            </a:r>
          </a:p>
          <a:p>
            <a:r>
              <a:rPr lang="en-US" smtClean="0"/>
              <a:t>The stimulus bill invests 500 billion in new work projects and encourages Americans to spend money to support their country.</a:t>
            </a:r>
          </a:p>
        </p:txBody>
      </p:sp>
      <p:pic>
        <p:nvPicPr>
          <p:cNvPr id="22531" name="Picture 2" descr="http://www.depauw.edu/photos/PhotoDB_Repository/2007/8/Barack%20Obama%20Capit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28600"/>
            <a:ext cx="2789238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Government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In a market economy, individuals (businesses, corporations, etc) , along with the forces of supply and demand, answer the basic problem of scarcity.</a:t>
            </a:r>
          </a:p>
          <a:p>
            <a:r>
              <a:rPr lang="en-US" smtClean="0"/>
              <a:t>However, there are many cases in free market economies where the government has chosen to become involved in the economy.</a:t>
            </a:r>
          </a:p>
          <a:p>
            <a:r>
              <a:rPr lang="en-US" smtClean="0"/>
              <a:t>Discuss the following slides and why or why not the government should take action for each issue.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Environmental Disasters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48400" y="1143000"/>
            <a:ext cx="2667000" cy="5181600"/>
          </a:xfrm>
        </p:spPr>
        <p:txBody>
          <a:bodyPr/>
          <a:lstStyle/>
          <a:p>
            <a:r>
              <a:rPr lang="en-US" smtClean="0"/>
              <a:t>Hurricane Katrina</a:t>
            </a:r>
          </a:p>
          <a:p>
            <a:r>
              <a:rPr lang="en-US" smtClean="0"/>
              <a:t>The government of the United States donated money &amp; resources to help the citizens of Louisiana escape, then rebuild.</a:t>
            </a:r>
          </a:p>
        </p:txBody>
      </p:sp>
      <p:pic>
        <p:nvPicPr>
          <p:cNvPr id="15363" name="Picture 2" descr="http://www.katrinadestruction.com/images/d/4611-6/hurricane+katrina+flooding+phot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60960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Environmental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91000" y="1600200"/>
            <a:ext cx="4953000" cy="22860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CN Rail derailment and oil spill, Lake </a:t>
            </a:r>
            <a:r>
              <a:rPr lang="en-US" dirty="0" err="1" smtClean="0"/>
              <a:t>Wabamun</a:t>
            </a:r>
            <a:r>
              <a:rPr lang="en-US" dirty="0" smtClean="0"/>
              <a:t>, 2005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 Canadian government became involved to ensure CN Rail cleaned up the spill, and tested water and soil quality to ensure the safety of nearby human residents, plants, and animals.</a:t>
            </a:r>
            <a:endParaRPr lang="en-US" dirty="0"/>
          </a:p>
        </p:txBody>
      </p:sp>
      <p:pic>
        <p:nvPicPr>
          <p:cNvPr id="16387" name="Picture 2" descr="http://www.canadiancontent.net/commtr/photos/00000109-constrain-330x8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38862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www.tc.gc.ca/tdg/newsletter/spring2006images/LakeWabamu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10000"/>
            <a:ext cx="40528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r>
              <a:rPr lang="en-US" smtClean="0"/>
              <a:t>Food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3200" y="1371600"/>
            <a:ext cx="5943600" cy="243840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In the fall of 2008, Maple Leaf Foods recalled over 200 products from grocery store shelves to prevent a further outbreak of </a:t>
            </a:r>
            <a:r>
              <a:rPr lang="en-US" dirty="0" err="1" smtClean="0"/>
              <a:t>listeria</a:t>
            </a:r>
            <a:r>
              <a:rPr lang="en-US" dirty="0" smtClean="0"/>
              <a:t>, a food borne illness later found in the slicing equipment of a Toronto processing plant.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 Canadian government is involved in food safety standards, regulations, and testing of all food processing facilities.</a:t>
            </a:r>
            <a:endParaRPr lang="en-US" dirty="0"/>
          </a:p>
        </p:txBody>
      </p:sp>
      <p:pic>
        <p:nvPicPr>
          <p:cNvPr id="17411" name="Picture 2" descr="http://www.listeriablog.com/2022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25146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www.cobra-engineering.co.uk/images/slicing_mach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657600"/>
            <a:ext cx="27574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http://www.nationalpost.com/news/870656.bin?size=404x2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038600"/>
            <a:ext cx="434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Labour Disputes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38800" y="1295400"/>
            <a:ext cx="3276600" cy="53340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In 2002, teachers in Alberta went on strike to demand better classroom conditions.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After a month, the Alberta government intervened, passing a law to force teachers back to work.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Many people are prevented from striking by law because of their status as an “essential service”, such as doctors, paramedics, and now, teachers.</a:t>
            </a:r>
            <a:endParaRPr lang="en-US" dirty="0"/>
          </a:p>
        </p:txBody>
      </p:sp>
      <p:pic>
        <p:nvPicPr>
          <p:cNvPr id="18435" name="Picture 2" descr="http://weblogs.elearning.ubc.ca/ross/archives/Vic_Rall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54086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r>
              <a:rPr lang="en-US" sz="5400" smtClean="0"/>
              <a:t>         Homelessness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24400" y="1219200"/>
            <a:ext cx="4114800" cy="5334000"/>
          </a:xfrm>
        </p:spPr>
        <p:txBody>
          <a:bodyPr/>
          <a:lstStyle/>
          <a:p>
            <a:r>
              <a:rPr lang="en-US" smtClean="0"/>
              <a:t>In the summer of 2007, homelessness in the city of Edmonton reached an estimated almost 2000 people.  Many homeless formed a ‘tent city’ to protest the lack of affordable housing.</a:t>
            </a:r>
          </a:p>
          <a:p>
            <a:r>
              <a:rPr lang="en-US" smtClean="0"/>
              <a:t>The government intervened, closing down tent city.  The city of Edmonton has provided additional funding to help build/convert housing to be more affordable.</a:t>
            </a:r>
          </a:p>
        </p:txBody>
      </p:sp>
      <p:pic>
        <p:nvPicPr>
          <p:cNvPr id="19459" name="Picture 2" descr="http://media.canada.com/133a26b3-7939-4ba4-b93e-0c570ecf1751/homeless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297180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www.richfulllife.ca/my_weblog/images/2007/07/23/tent_c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0"/>
            <a:ext cx="464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38800" y="381000"/>
            <a:ext cx="3048000" cy="601980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/>
              <a:t>ENVIRONMENT TAX ACT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(</a:t>
            </a:r>
            <a:r>
              <a:rPr lang="en-US" dirty="0"/>
              <a:t>2) Subject to subsection (3), every purchaser of a new tire for a </a:t>
            </a:r>
            <a:r>
              <a:rPr lang="en-US" dirty="0" smtClean="0"/>
              <a:t>motor vehicle </a:t>
            </a:r>
            <a:r>
              <a:rPr lang="en-US" dirty="0"/>
              <a:t>shall pay to her Majesty in right of the province a tire tax at the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4200" b="1" dirty="0"/>
              <a:t>rate of $4 for each tire purchased</a:t>
            </a:r>
            <a:r>
              <a:rPr lang="en-US" sz="4200" b="1" dirty="0" smtClean="0"/>
              <a:t>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 government has passed a law that states that anyone purchasing a new tire must pay this tax.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What is the purpose of this tax?</a:t>
            </a:r>
            <a:endParaRPr lang="en-US" dirty="0"/>
          </a:p>
        </p:txBody>
      </p:sp>
      <p:pic>
        <p:nvPicPr>
          <p:cNvPr id="20482" name="Picture 2" descr="http://buffalobyproducts.com/images/Tire_P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5763" y="457200"/>
            <a:ext cx="599440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4724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86200" y="990600"/>
            <a:ext cx="5257800" cy="2362200"/>
          </a:xfrm>
        </p:spPr>
        <p:txBody>
          <a:bodyPr/>
          <a:lstStyle/>
          <a:p>
            <a:r>
              <a:rPr lang="en-US" sz="1900" smtClean="0"/>
              <a:t>In the 1930’s, the world experienced the largest economic downturn in the history of the modern era.  It is estimated that over 15 million Americans became unemployed.</a:t>
            </a:r>
          </a:p>
          <a:p>
            <a:r>
              <a:rPr lang="en-US" sz="1900" smtClean="0"/>
              <a:t>USA president Franklin D. Roosevelt, intervened and offered new government ideas, such as pensions for seniors, farmer support funds, and government-owned work projects.  (Hoover Dam was built then!)</a:t>
            </a:r>
          </a:p>
        </p:txBody>
      </p:sp>
      <p:pic>
        <p:nvPicPr>
          <p:cNvPr id="21507" name="Picture 2" descr="http://images.businessweek.com/ss/07/04/0426_dow/image/2_great_depres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9000"/>
            <a:ext cx="45862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edweb.sdsu.edu/courses/edtec670/archives/MUVE07/depression/images/woman_shack_193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624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http://media-2.web.britannica.com/eb-media/14/95714-004-FEADEDA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49638"/>
            <a:ext cx="4572000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156</TotalTime>
  <Words>469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Perpetua</vt:lpstr>
      <vt:lpstr>Arial</vt:lpstr>
      <vt:lpstr>Franklin Gothic Book</vt:lpstr>
      <vt:lpstr>Wingdings 2</vt:lpstr>
      <vt:lpstr>Calibri</vt:lpstr>
      <vt:lpstr>Equity</vt:lpstr>
      <vt:lpstr>Equity</vt:lpstr>
      <vt:lpstr>Equity</vt:lpstr>
      <vt:lpstr>Equity</vt:lpstr>
      <vt:lpstr>Equity</vt:lpstr>
      <vt:lpstr>Government Intervention in a Market Economy</vt:lpstr>
      <vt:lpstr>Government Intervention</vt:lpstr>
      <vt:lpstr>Environmental Disasters</vt:lpstr>
      <vt:lpstr>Environmental Protection</vt:lpstr>
      <vt:lpstr>Food Safety</vt:lpstr>
      <vt:lpstr>Labour Disputes</vt:lpstr>
      <vt:lpstr>         Homelessness</vt:lpstr>
      <vt:lpstr>Slide 8</vt:lpstr>
      <vt:lpstr>The Great Depression</vt:lpstr>
      <vt:lpstr>Stimulus Bill</vt:lpstr>
    </vt:vector>
  </TitlesOfParts>
  <Company>Peace Wapiti School Division No. 76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&amp; the Market Economy</dc:title>
  <dc:creator>hrjhsguest</dc:creator>
  <cp:lastModifiedBy>Trevor</cp:lastModifiedBy>
  <cp:revision>14</cp:revision>
  <dcterms:created xsi:type="dcterms:W3CDTF">2009-02-03T18:26:45Z</dcterms:created>
  <dcterms:modified xsi:type="dcterms:W3CDTF">2010-01-13T06:46:05Z</dcterms:modified>
</cp:coreProperties>
</file>