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3" r:id="rId4"/>
    <p:sldId id="272" r:id="rId5"/>
    <p:sldId id="260" r:id="rId6"/>
    <p:sldId id="268" r:id="rId7"/>
    <p:sldId id="269" r:id="rId8"/>
    <p:sldId id="265" r:id="rId9"/>
    <p:sldId id="264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1529A0-852A-47B1-90EA-D394D79E5AEB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F94CBC-A39F-4EEB-ACB7-E003D3B5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gluke.org/pages/sikhcommunitywebsite/lifeinthepnw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Text pg. 173</a:t>
            </a:r>
          </a:p>
          <a:p>
            <a:pPr>
              <a:spcBef>
                <a:spcPct val="0"/>
              </a:spcBef>
            </a:pPr>
            <a:r>
              <a:rPr lang="en-US" smtClean="0"/>
              <a:t>A work in progress – will send an update ASAP. Cheers - Sophia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52A420-8E39-43C0-8E74-CD4869C34C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hlinkClick r:id="rId3"/>
              </a:rPr>
              <a:t>www.wingluke.org/.../lifeinthepnw.html</a:t>
            </a: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AEC53D-6A45-4770-954B-3FD4C59D06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Complete on smartboard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3CFD-5537-4675-8459-B75FF014F6B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27D3-02F2-42F8-82D1-014838873707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4637-BEF5-4064-9950-E127F9630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47AB5-ACC0-43B8-AF3D-1BC7F6C7C468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F325-4F91-476D-B857-B6CC0C03A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94D8-29FD-47B9-82DB-47223B1A3C83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7505-358E-4375-AEEB-7BEB2A301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DB8D-E986-4579-8948-10705622E6F8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D9E0-BEB4-494F-9E99-F3C4E8266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65F9-D39C-4B36-838A-83B73817D8F6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9F45-CCC3-4A1C-9539-7916C3511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A07F-B32A-4D49-B629-69CD097ED419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6C42-1588-4ECE-9B82-312073989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D38E-C6B8-460D-AF5A-24EDF8B250A9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FAAB-499D-4A5F-8DD5-2930CB0D0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5EC1-6268-4475-A958-9779A90AB6D7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4267-FC65-4CC5-AA11-FC5DA0E81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B88B-D18F-4E95-B8DA-216D894DAA1B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5D06-1562-4DA8-A40C-9A2C02EBB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96D7-93A7-491B-BDFC-9621BDA60242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A829-05D3-4872-8C90-A1F0AF46F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DF80-C3CC-404C-B0EF-A641B0F17DFB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2A12-9975-4FF5-B44F-F217F9007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2552E6-D631-4ECA-93F4-1C6B6B9056D2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00C8A-5FB5-416D-9A12-FF1F05EA5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vel.com/data_sets/show/10001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nfb.ca/duneculturealautre/theme_vis.php?id=2002&amp;mediaid=662376" TargetMode="External"/><Relationship Id="rId2" Type="http://schemas.openxmlformats.org/officeDocument/2006/relationships/hyperlink" Target="http://www3.nfb.ca/duneculturealautre/theme_vis.php?id=1994&amp;mediaid=66236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3.nfb.ca/duneculturealautre/?id=2004&amp;mediaid=666427&amp;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3.nfb.ca/duneculturealautre/?id=2004&amp;mediaid=666426&amp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ausHoTooPQ&amp;NR=1" TargetMode="External"/><Relationship Id="rId2" Type="http://schemas.openxmlformats.org/officeDocument/2006/relationships/hyperlink" Target="http://www.youtube.com/watch?v=Yo4ViKqT7C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Jx3FZriQxI&amp;feature=relat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nfb.ca/duneculturealautre/theme_vis.php?id=1994&amp;mediaid=6623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cbc.ca/society/immigration/clips/9243/" TargetMode="External"/><Relationship Id="rId2" Type="http://schemas.openxmlformats.org/officeDocument/2006/relationships/hyperlink" Target="http://archives.cbc.ca/society/immigration/clips/9242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ersit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3500"/>
            <a:ext cx="7696200" cy="670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are Canada's immigration laws today different than in the past?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2362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do you think Canada's immigration policies have changed over time?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33400" y="2057400"/>
            <a:ext cx="7772400" cy="2362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all" dirty="0"/>
              <a:t>How do you think immigration policies may change in the future?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Current Practices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No one today is excluded from  Canada because of their race or country of origin.  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The point system, for example, evaluates people based on their skills and education.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mtClean="0">
                <a:solidFill>
                  <a:srgbClr val="000000"/>
                </a:solidFill>
              </a:rPr>
              <a:t>Canada favoured immigrants of British ancestry and restricted immigration from Asian countries such as China and India.</a:t>
            </a:r>
          </a:p>
          <a:p>
            <a:pPr>
              <a:buFont typeface="Courier New" pitchFamily="49" charset="0"/>
              <a:buChar char="o"/>
            </a:pPr>
            <a:r>
              <a:rPr lang="en-US" smtClean="0">
                <a:solidFill>
                  <a:srgbClr val="000000"/>
                </a:solidFill>
              </a:rPr>
              <a:t>Why?</a:t>
            </a:r>
          </a:p>
          <a:p>
            <a:pPr>
              <a:buFont typeface="Courier New" pitchFamily="49" charset="0"/>
              <a:buChar char="o"/>
            </a:pPr>
            <a:r>
              <a:rPr lang="en-US" smtClean="0">
                <a:solidFill>
                  <a:schemeClr val="tx1"/>
                </a:solidFill>
                <a:hlinkClick r:id="rId2"/>
              </a:rPr>
              <a:t>http://www3.nfb.ca/duneculturealautre/theme_vis.php?id=1994&amp;mediaid=662368</a:t>
            </a:r>
            <a:endParaRPr lang="en-US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smtClean="0">
              <a:solidFill>
                <a:srgbClr val="0000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mtClean="0">
                <a:solidFill>
                  <a:schemeClr val="tx1"/>
                </a:solidFill>
                <a:hlinkClick r:id="rId3"/>
              </a:rPr>
              <a:t>http://www3.nfb.ca/duneculturealautre/theme_vis.php?id=2002&amp;mediaid=662376</a:t>
            </a:r>
            <a:endParaRPr lang="en-US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Recruitment Posters</a:t>
            </a:r>
          </a:p>
        </p:txBody>
      </p:sp>
      <p:sp>
        <p:nvSpPr>
          <p:cNvPr id="29709" name="Rectangle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29710" name="Rectangle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29701" name="Picture 5" descr="c137978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3962400" cy="5181600"/>
          </a:xfrm>
          <a:prstGeom prst="rect">
            <a:avLst/>
          </a:prstGeom>
          <a:noFill/>
        </p:spPr>
      </p:pic>
      <p:pic>
        <p:nvPicPr>
          <p:cNvPr id="29707" name="Picture 11" descr="c056088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0"/>
            <a:ext cx="4160838" cy="497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mtClean="0">
                <a:solidFill>
                  <a:srgbClr val="FFFFFF"/>
                </a:solidFill>
              </a:rPr>
              <a:t>History of Immigration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mtClean="0">
                <a:solidFill>
                  <a:schemeClr val="tx1"/>
                </a:solidFill>
                <a:hlinkClick r:id="rId2"/>
              </a:rPr>
              <a:t>http://www.youtube.com/watch?v=Yo4ViKqT7Cw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  <a:hlinkClick r:id="rId3"/>
              </a:rPr>
              <a:t>http://www.youtube.com/watch?v=YausHoTooPQ&amp;NR=1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  <a:hlinkClick r:id="rId4"/>
              </a:rPr>
              <a:t>http://www.youtube.com/watch?v=PJx3FZriQxI&amp;feature=related</a:t>
            </a:r>
            <a:endParaRPr lang="en-US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endParaRPr lang="en-US" smtClean="0">
              <a:solidFill>
                <a:srgbClr val="000000"/>
              </a:solidFill>
            </a:endParaRPr>
          </a:p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Komagata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endParaRPr lang="en-US" dirty="0"/>
          </a:p>
        </p:txBody>
      </p:sp>
      <p:pic>
        <p:nvPicPr>
          <p:cNvPr id="25602" name="Picture 2" descr="http://www.wingluke.org/pages/sikhcommunitywebsite/SikhPhotos/WLAM%20-%20Sikh%20(Original%20Photos)/Life%20in%20the%20PNW/5_SS%20Komagata%20Ma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6019800" cy="46815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“Continuous Voyage Order”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500" smtClean="0">
                <a:solidFill>
                  <a:srgbClr val="000000"/>
                </a:solidFill>
              </a:rPr>
              <a:t>Required prospective immigrants to travel in an uninterrupted journey, and since no such voyage existed from South Asia, creating a requirement for immigration that would be impossible for Sikhs to meet.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500" smtClean="0">
                <a:solidFill>
                  <a:srgbClr val="000000"/>
                </a:solidFill>
              </a:rPr>
              <a:t>In 1914, however, 376 Sikhs, led by Bhai Gurdit Singh, challenged this order by making the trip on the vessel, </a:t>
            </a:r>
            <a:r>
              <a:rPr lang="en-US" sz="2500" i="1" smtClean="0">
                <a:solidFill>
                  <a:srgbClr val="FF0000"/>
                </a:solidFill>
              </a:rPr>
              <a:t>Komagata Maru</a:t>
            </a:r>
            <a:r>
              <a:rPr lang="en-US" sz="250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500" smtClean="0">
                <a:solidFill>
                  <a:srgbClr val="000000"/>
                </a:solidFill>
              </a:rPr>
              <a:t>Arriving in Vancouver on May 23, 1914, they were refused entry and kept anchored in Vancouver harbor for two months.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500" smtClean="0">
                <a:solidFill>
                  <a:srgbClr val="000000"/>
                </a:solidFill>
              </a:rPr>
              <a:t>On July 23, 1914, they were escorted out of Canadian waters by naval guard, sent on the long journey back to South Asia.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800" smtClean="0">
                <a:solidFill>
                  <a:schemeClr val="tx1"/>
                </a:solidFill>
                <a:hlinkClick r:id="rId3"/>
              </a:rPr>
              <a:t>http://www3.nfb.ca/duneculturealautre/theme_vis.php?id=1994&amp;mediaid=662319</a:t>
            </a:r>
            <a:endParaRPr lang="en-US" sz="18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Courier New" pitchFamily="49" charset="0"/>
              <a:buNone/>
            </a:pP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Head-Tax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Between 1885-1923, Canada discouraged immigration from China by requiring every Chinese immigrant to pay a fixed fee, known as a head tax. </a:t>
            </a:r>
            <a:endParaRPr lang="en-US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endParaRPr lang="en-US" smtClean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chemeClr val="tx1"/>
                </a:solidFill>
                <a:hlinkClick r:id="rId2"/>
              </a:rPr>
              <a:t>http://archives.cbc.ca/society/immigration/clips/9242/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  <a:hlinkClick r:id="rId3"/>
              </a:rPr>
              <a:t>http://archives.cbc.ca/society/immigration/clips/9243/</a:t>
            </a:r>
            <a:endParaRPr lang="en-US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endParaRPr lang="en-US" smtClean="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 l="17188" t="40625" r="40625" b="17708"/>
          <a:stretch>
            <a:fillRect/>
          </a:stretch>
        </p:blipFill>
        <p:spPr bwMode="auto">
          <a:xfrm>
            <a:off x="228600" y="152400"/>
            <a:ext cx="8686800" cy="6434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252</Words>
  <Application>Microsoft Office PowerPoint</Application>
  <PresentationFormat>On-screen Show (4:3)</PresentationFormat>
  <Paragraphs>36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Courier New</vt:lpstr>
      <vt:lpstr>Office Theme</vt:lpstr>
      <vt:lpstr>HOW ARE CANADA'S IMMIGRATION LAWS TODAY DIFFERENT THAN IN THE PAST?</vt:lpstr>
      <vt:lpstr>Current Practices</vt:lpstr>
      <vt:lpstr>Past Practices</vt:lpstr>
      <vt:lpstr>Recruitment Posters</vt:lpstr>
      <vt:lpstr>History of Immigration in Canada</vt:lpstr>
      <vt:lpstr>Komagata Maru</vt:lpstr>
      <vt:lpstr>“Continuous Voyage Order”</vt:lpstr>
      <vt:lpstr>Head-Tax</vt:lpstr>
      <vt:lpstr>Slide 9</vt:lpstr>
      <vt:lpstr>WHY DO YOU THINK CANADA'S IMMIGRATION POLICIES HAVE CHANGED OVER TIME?</vt:lpstr>
      <vt:lpstr>Slide 11</vt:lpstr>
    </vt:vector>
  </TitlesOfParts>
  <Company>Peace Wapiti School Division No. 76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Canadian Citizen</dc:title>
  <dc:creator>Sophia Thompson</dc:creator>
  <cp:lastModifiedBy>Trevor</cp:lastModifiedBy>
  <cp:revision>31</cp:revision>
  <dcterms:created xsi:type="dcterms:W3CDTF">2009-02-03T17:58:35Z</dcterms:created>
  <dcterms:modified xsi:type="dcterms:W3CDTF">2009-11-23T05:52:07Z</dcterms:modified>
</cp:coreProperties>
</file>